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7" autoAdjust="0"/>
    <p:restoredTop sz="94660"/>
  </p:normalViewPr>
  <p:slideViewPr>
    <p:cSldViewPr snapToGrid="0">
      <p:cViewPr varScale="1">
        <p:scale>
          <a:sx n="12" d="100"/>
          <a:sy n="12" d="100"/>
        </p:scale>
        <p:origin x="25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54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96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04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93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5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29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3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31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05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09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08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F71A0-EE3F-4F90-99C7-0B3AD8FB2652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44156-F9B4-49EF-86FE-7E5E286A2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08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736E4-0476-481A-B1ED-1493A8174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97" y="5105400"/>
            <a:ext cx="21419979" cy="13563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1500" b="1" dirty="0"/>
              <a:t>上記の演題番号、演題名、所属、氏名を入力してください。</a:t>
            </a:r>
            <a:br>
              <a:rPr kumimoji="1" lang="en-US" altLang="ja-JP" sz="11500" b="1" dirty="0"/>
            </a:br>
            <a:br>
              <a:rPr kumimoji="1" lang="en-US" altLang="ja-JP" sz="11500" b="1" dirty="0"/>
            </a:br>
            <a:r>
              <a:rPr lang="ja-JP" altLang="en-US" sz="11500" b="1" dirty="0"/>
              <a:t>背景色はご自由に変更下さい。</a:t>
            </a:r>
            <a:br>
              <a:rPr lang="en-US" altLang="ja-JP" sz="11500" b="1" dirty="0"/>
            </a:br>
            <a:br>
              <a:rPr lang="en-US" altLang="ja-JP" sz="11500" b="1" dirty="0"/>
            </a:br>
            <a:r>
              <a:rPr lang="ja-JP" altLang="en-US" sz="11500" b="1" dirty="0"/>
              <a:t>ポスター下部には</a:t>
            </a:r>
            <a:r>
              <a:rPr lang="en-US" altLang="ja-JP" sz="11500" b="1" dirty="0"/>
              <a:t>COI</a:t>
            </a:r>
            <a:r>
              <a:rPr lang="ja-JP" altLang="en-US" sz="11500" b="1" dirty="0"/>
              <a:t>の表記をしてください。</a:t>
            </a:r>
            <a:endParaRPr kumimoji="1" lang="ja-JP" altLang="en-US" sz="115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231B96-BA04-45E7-8591-E102EDEFC4CE}"/>
              </a:ext>
            </a:extLst>
          </p:cNvPr>
          <p:cNvSpPr/>
          <p:nvPr/>
        </p:nvSpPr>
        <p:spPr>
          <a:xfrm>
            <a:off x="0" y="0"/>
            <a:ext cx="4788000" cy="47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>
                <a:solidFill>
                  <a:schemeClr val="tx1"/>
                </a:solidFill>
                <a:latin typeface="+mn-ea"/>
              </a:rPr>
              <a:t>演題番号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D6C073E-ACA3-4677-9502-DE6776B02390}"/>
              </a:ext>
            </a:extLst>
          </p:cNvPr>
          <p:cNvSpPr/>
          <p:nvPr/>
        </p:nvSpPr>
        <p:spPr>
          <a:xfrm>
            <a:off x="4787999" y="0"/>
            <a:ext cx="20411976" cy="47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800" spc="-150" dirty="0">
                <a:solidFill>
                  <a:schemeClr val="tx1"/>
                </a:solidFill>
                <a:latin typeface="+mn-ea"/>
              </a:rPr>
              <a:t>演題名●●●●●●●●●●●●●●</a:t>
            </a:r>
            <a:endParaRPr kumimoji="1" lang="en-US" altLang="ja-JP" sz="8800" spc="-1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6600" spc="-150" dirty="0">
                <a:solidFill>
                  <a:schemeClr val="tx1"/>
                </a:solidFill>
                <a:latin typeface="+mn-ea"/>
              </a:rPr>
              <a:t>所属名●●●●●●●●●●●●●●</a:t>
            </a:r>
            <a:endParaRPr kumimoji="1" lang="en-US" altLang="ja-JP" sz="6600" spc="-1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6600" spc="-150" dirty="0">
                <a:solidFill>
                  <a:schemeClr val="tx1"/>
                </a:solidFill>
                <a:latin typeface="+mn-ea"/>
              </a:rPr>
              <a:t>氏名　 ●●●●●●●●●●●●●●</a:t>
            </a:r>
          </a:p>
        </p:txBody>
      </p:sp>
    </p:spTree>
    <p:extLst>
      <p:ext uri="{BB962C8B-B14F-4D97-AF65-F5344CB8AC3E}">
        <p14:creationId xmlns:p14="http://schemas.microsoft.com/office/powerpoint/2010/main" val="111320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85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上記の演題番号、演題名、所属、氏名を入力してください。  背景色はご自由に変更下さい。  ポスター下部にはCOIの表記をしてください。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kawaguchi</dc:creator>
  <cp:lastModifiedBy>kawaguchi</cp:lastModifiedBy>
  <cp:revision>3</cp:revision>
  <dcterms:created xsi:type="dcterms:W3CDTF">2020-05-28T08:31:51Z</dcterms:created>
  <dcterms:modified xsi:type="dcterms:W3CDTF">2020-06-09T00:29:46Z</dcterms:modified>
</cp:coreProperties>
</file>