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F31C0-E9B2-4372-91FF-19DAEF73D9A7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4C89B-F569-461B-9CA4-860F73F1DD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425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8360D1-A49E-43D9-B82A-75FA4B81C7D9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E5368-ABED-4F4B-88B4-6DF3BA0C68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0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325A5F-8DF3-40C7-829F-8ABFB735D549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DA9A9-3407-4D09-AB66-6C87103554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614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0349B-F4C2-4D8B-B9B7-EF5310D66F54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E4452-2999-4474-B060-1683646FD1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447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FA898F-EE6D-4729-90A8-150C415ACA9F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6398A-A91E-4411-AFB0-DBADCD59A4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004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96CD6-6519-4795-B306-B36DDD2B0DBC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184D9-B332-4FC6-A480-BD6E7B42EC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99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5917E7-E23F-46A4-A776-9E6C18C96161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986B1-ABFD-4290-8688-2EAA42F247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90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439B9-671C-4D7A-ACBF-30F76F3B61E3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6FB1F-6F72-4F08-94A2-46C6AE64ED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447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6BA0-A756-4D78-A46E-FB83CB615C1D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9F6B2-123A-44D5-AF82-40619C6BD7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824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E015A-DD24-4CBA-B27D-9F41370912A9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DDB4C-2FD1-43A6-B018-022009D0DB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620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68851E-E04F-4B1C-83F3-765F3C7FDBA4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41E02-6185-4471-A84C-44019F1203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4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E18822D-2A99-4D7F-9CF7-D06D28B8ED36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4FE951-F452-4910-9C8C-5FC34B81836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8"/>
          <p:cNvSpPr txBox="1">
            <a:spLocks noChangeArrowheads="1"/>
          </p:cNvSpPr>
          <p:nvPr/>
        </p:nvSpPr>
        <p:spPr bwMode="auto">
          <a:xfrm>
            <a:off x="647700" y="4076700"/>
            <a:ext cx="79930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演題発表に関連して開示すべき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ja-JP" sz="3600" b="1">
                <a:latin typeface="HG丸ｺﾞｼｯｸM-PRO" pitchFamily="50" charset="-128"/>
                <a:ea typeface="HG丸ｺﾞｼｯｸM-PRO" pitchFamily="50" charset="-128"/>
              </a:rPr>
              <a:t>COI</a:t>
            </a: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関係にある企業等はありません</a:t>
            </a:r>
          </a:p>
        </p:txBody>
      </p:sp>
      <p:sp>
        <p:nvSpPr>
          <p:cNvPr id="13314" name="正方形/長方形 1"/>
          <p:cNvSpPr>
            <a:spLocks noChangeArrowheads="1"/>
          </p:cNvSpPr>
          <p:nvPr/>
        </p:nvSpPr>
        <p:spPr bwMode="auto">
          <a:xfrm>
            <a:off x="827088" y="765175"/>
            <a:ext cx="792162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演題名</a:t>
            </a:r>
            <a:endParaRPr lang="en-US" altLang="ja-JP" sz="36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　所属</a:t>
            </a:r>
            <a:endParaRPr lang="en-US" altLang="ja-JP" sz="36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　氏名</a:t>
            </a:r>
            <a:endParaRPr lang="en-US" altLang="ja-JP" sz="2000" b="1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315" name="テキスト ボックス 4"/>
          <p:cNvSpPr txBox="1">
            <a:spLocks noChangeArrowheads="1"/>
          </p:cNvSpPr>
          <p:nvPr/>
        </p:nvSpPr>
        <p:spPr bwMode="auto">
          <a:xfrm>
            <a:off x="107950" y="38100"/>
            <a:ext cx="745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/>
              <a:t>スライド例：口頭／ポスター発表　</a:t>
            </a:r>
            <a:r>
              <a:rPr lang="en-US" altLang="ja-JP" sz="2000" b="1"/>
              <a:t>COI</a:t>
            </a:r>
            <a:r>
              <a:rPr lang="ja-JP" altLang="en-US" sz="2000" b="1"/>
              <a:t>状態なし</a:t>
            </a:r>
            <a:endParaRPr lang="ja-JP" altLang="en-US" sz="1800"/>
          </a:p>
        </p:txBody>
      </p:sp>
      <p:cxnSp>
        <p:nvCxnSpPr>
          <p:cNvPr id="4" name="直線コネクタ 3"/>
          <p:cNvCxnSpPr/>
          <p:nvPr/>
        </p:nvCxnSpPr>
        <p:spPr>
          <a:xfrm>
            <a:off x="179388" y="404813"/>
            <a:ext cx="4932362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30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Tagawa Reiko</cp:lastModifiedBy>
  <cp:revision>46</cp:revision>
  <cp:lastPrinted>2012-08-31T02:19:22Z</cp:lastPrinted>
  <dcterms:created xsi:type="dcterms:W3CDTF">2012-08-27T05:53:00Z</dcterms:created>
  <dcterms:modified xsi:type="dcterms:W3CDTF">2020-12-07T06:55:06Z</dcterms:modified>
</cp:coreProperties>
</file>