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4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2D624D-557F-4E48-B017-73D8EB90B4F2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CC7DE-5243-4F85-BF83-8DB27B7ACB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841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6B1A6E-2008-49BB-8A2B-C14F1A708518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A197B-428F-4EDB-8A2F-69478A7801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534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3A482-21B4-4568-A487-6E930E475D90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472CD-091C-4A72-8365-464B57BA97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05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455B3-D008-4F3C-8F42-F9E906676C9E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6A543-D6EB-4099-9EC9-12D9A21968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107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8DF176-739A-4177-8586-F1955873D068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827FF-3CC4-4855-BBD7-5C130DF90E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983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D2FA5D-7CDC-4AD2-8304-355E850C8984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ECDA6-CEB4-4FDD-B9AE-E32918EE4D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54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F1151F-F6BC-4AC2-A44E-DA901378F596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8992F-06BF-48BB-8320-DB0D539B56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057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F1B830-22B7-472B-AE46-F52BAD49FB60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BDC5A-3314-4799-A5C9-91E8CAAF25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435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ECC001-6682-4444-81FC-23B3C13F51D8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A54CE-F520-43F2-81B4-4CC4260AAC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928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588E59-BFAB-4ADA-BF96-596BA129EB67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C29BA-B9AE-4E0C-AE7D-3B4B08C895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574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EE1195-AFD8-4132-B1FD-5951F967CC73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49CE1-1F46-40BF-972E-1FE665213C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972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86DC3BC-0885-40C9-92F4-B93EF143F6B8}" type="datetimeFigureOut">
              <a:rPr lang="ja-JP" altLang="en-US"/>
              <a:pPr/>
              <a:t>2020/12/7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507841C-F843-4B88-B03E-DB96B5A8BAA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8"/>
          <p:cNvSpPr txBox="1">
            <a:spLocks noChangeArrowheads="1"/>
          </p:cNvSpPr>
          <p:nvPr/>
        </p:nvSpPr>
        <p:spPr bwMode="auto">
          <a:xfrm>
            <a:off x="1187450" y="2517775"/>
            <a:ext cx="77422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800" b="1">
                <a:latin typeface="HG丸ｺﾞｼｯｸM-PRO" pitchFamily="50" charset="-128"/>
                <a:ea typeface="HG丸ｺﾞｼｯｸM-PRO" pitchFamily="50" charset="-128"/>
              </a:rPr>
              <a:t>演題発表に関連して</a:t>
            </a:r>
          </a:p>
          <a:p>
            <a:r>
              <a:rPr lang="ja-JP" altLang="en-US" sz="2800" b="1">
                <a:latin typeface="HG丸ｺﾞｼｯｸM-PRO" pitchFamily="50" charset="-128"/>
                <a:ea typeface="HG丸ｺﾞｼｯｸM-PRO" pitchFamily="50" charset="-128"/>
              </a:rPr>
              <a:t>開示すべき</a:t>
            </a:r>
            <a:r>
              <a:rPr lang="en-US" altLang="ja-JP" sz="2800" b="1">
                <a:latin typeface="HG丸ｺﾞｼｯｸM-PRO" pitchFamily="50" charset="-128"/>
                <a:ea typeface="HG丸ｺﾞｼｯｸM-PRO" pitchFamily="50" charset="-128"/>
              </a:rPr>
              <a:t>COI</a:t>
            </a:r>
            <a:r>
              <a:rPr lang="ja-JP" altLang="en-US" sz="2800" b="1">
                <a:latin typeface="HG丸ｺﾞｼｯｸM-PRO" pitchFamily="50" charset="-128"/>
                <a:ea typeface="HG丸ｺﾞｼｯｸM-PRO" pitchFamily="50" charset="-128"/>
              </a:rPr>
              <a:t>関係にある企業等</a:t>
            </a:r>
            <a:endParaRPr lang="en-US" altLang="ja-JP" sz="2800" b="1"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516063" y="3657600"/>
          <a:ext cx="6737350" cy="207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3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3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④講演料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Ｘ製薬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⑥奨学寄付金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ＸＸ製薬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⑦寄付講座所属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○△製薬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⑧贈答品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○●製薬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323" name="正方形/長方形 4"/>
          <p:cNvSpPr>
            <a:spLocks noChangeArrowheads="1"/>
          </p:cNvSpPr>
          <p:nvPr/>
        </p:nvSpPr>
        <p:spPr bwMode="auto">
          <a:xfrm>
            <a:off x="527050" y="500063"/>
            <a:ext cx="7921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2800" b="1">
                <a:latin typeface="HG丸ｺﾞｼｯｸM-PRO" pitchFamily="50" charset="-128"/>
                <a:ea typeface="HG丸ｺﾞｼｯｸM-PRO" pitchFamily="50" charset="-128"/>
              </a:rPr>
              <a:t>演題名</a:t>
            </a:r>
            <a:endParaRPr lang="en-US" altLang="ja-JP" sz="2800" b="1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2800" b="1">
                <a:latin typeface="HG丸ｺﾞｼｯｸM-PRO" pitchFamily="50" charset="-128"/>
                <a:ea typeface="HG丸ｺﾞｼｯｸM-PRO" pitchFamily="50" charset="-128"/>
              </a:rPr>
              <a:t>　所属</a:t>
            </a:r>
            <a:endParaRPr lang="en-US" altLang="ja-JP" sz="2800" b="1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2800" b="1">
                <a:latin typeface="HG丸ｺﾞｼｯｸM-PRO" pitchFamily="50" charset="-128"/>
                <a:ea typeface="HG丸ｺﾞｼｯｸM-PRO" pitchFamily="50" charset="-128"/>
              </a:rPr>
              <a:t>　氏名</a:t>
            </a:r>
            <a:endParaRPr lang="en-US" altLang="ja-JP" sz="1600" b="1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324" name="テキスト ボックス 5"/>
          <p:cNvSpPr txBox="1">
            <a:spLocks noChangeArrowheads="1"/>
          </p:cNvSpPr>
          <p:nvPr/>
        </p:nvSpPr>
        <p:spPr bwMode="auto">
          <a:xfrm>
            <a:off x="107950" y="38100"/>
            <a:ext cx="745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/>
              <a:t>スライド例：口頭／ポスター発表　</a:t>
            </a:r>
            <a:r>
              <a:rPr lang="en-US" altLang="ja-JP" sz="2000" b="1"/>
              <a:t>COI</a:t>
            </a:r>
            <a:r>
              <a:rPr lang="ja-JP" altLang="en-US" sz="2000" b="1"/>
              <a:t>状態あり</a:t>
            </a:r>
            <a:endParaRPr lang="ja-JP" altLang="en-US" sz="1800"/>
          </a:p>
        </p:txBody>
      </p:sp>
      <p:cxnSp>
        <p:nvCxnSpPr>
          <p:cNvPr id="7" name="直線コネクタ 6"/>
          <p:cNvCxnSpPr/>
          <p:nvPr/>
        </p:nvCxnSpPr>
        <p:spPr>
          <a:xfrm>
            <a:off x="179388" y="404813"/>
            <a:ext cx="5040312" cy="0"/>
          </a:xfrm>
          <a:prstGeom prst="line">
            <a:avLst/>
          </a:prstGeom>
          <a:ln w="254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6" name="正方形/長方形 3"/>
          <p:cNvSpPr>
            <a:spLocks noChangeArrowheads="1"/>
          </p:cNvSpPr>
          <p:nvPr/>
        </p:nvSpPr>
        <p:spPr bwMode="auto">
          <a:xfrm>
            <a:off x="4984750" y="6323013"/>
            <a:ext cx="378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800"/>
              <a:t>開示すべき内容がある項目のみ提示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4884738" y="6692900"/>
            <a:ext cx="3887787" cy="0"/>
          </a:xfrm>
          <a:prstGeom prst="line">
            <a:avLst/>
          </a:prstGeom>
          <a:ln w="254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60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Tagawa Reiko</cp:lastModifiedBy>
  <cp:revision>46</cp:revision>
  <cp:lastPrinted>2012-08-31T02:19:22Z</cp:lastPrinted>
  <dcterms:created xsi:type="dcterms:W3CDTF">2012-08-27T05:53:00Z</dcterms:created>
  <dcterms:modified xsi:type="dcterms:W3CDTF">2020-12-07T06:58:27Z</dcterms:modified>
</cp:coreProperties>
</file>