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2192000" cy="6858000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2022/3/4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858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9636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16700" cy="3722688"/>
          </a:xfrm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402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16700" cy="3722688"/>
          </a:xfrm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282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35188" y="2964050"/>
            <a:ext cx="8177212" cy="3014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本演題発表に関連し、開示すべき利益相反関係に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/>
              <a:t>　ある企業等はありません。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開示基準は学会ホームページをご参照下さい。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1812925" y="1404941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1424" y="620716"/>
            <a:ext cx="10441160" cy="2232220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200" b="1" dirty="0"/>
              <a:t>第</a:t>
            </a:r>
            <a:r>
              <a:rPr lang="en-US" altLang="ja-JP" sz="3200" b="1" dirty="0"/>
              <a:t>127</a:t>
            </a:r>
            <a:r>
              <a:rPr lang="ja-JP" altLang="en-US" sz="3200" b="1" dirty="0"/>
              <a:t>回日本解剖学会総会・全国学術集会　利益相反開示　</a:t>
            </a:r>
            <a:br>
              <a:rPr lang="ja-JP" altLang="en-US" sz="3600" b="1" i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919536" y="159051"/>
            <a:ext cx="376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6303965" y="206524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9416" y="501538"/>
            <a:ext cx="10513168" cy="1991358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200" b="1" dirty="0"/>
              <a:t>第</a:t>
            </a:r>
            <a:r>
              <a:rPr lang="en-US" altLang="ja-JP" sz="3200" b="1" dirty="0"/>
              <a:t>127</a:t>
            </a:r>
            <a:r>
              <a:rPr lang="ja-JP" altLang="en-US" sz="3200" b="1" dirty="0"/>
              <a:t>回日本解剖学会総会・全国学術集会　利益相反開示　</a:t>
            </a:r>
            <a:br>
              <a:rPr lang="en-US" altLang="ja-JP" sz="3600" b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063555" y="2609528"/>
            <a:ext cx="8232941" cy="41318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①顧問：</a:t>
            </a:r>
            <a:r>
              <a:rPr lang="en-US" altLang="ja-JP" sz="2000" b="1" dirty="0"/>
              <a:t>			</a:t>
            </a:r>
            <a:r>
              <a:rPr lang="ja-JP" altLang="en-US" sz="2000" b="1" dirty="0"/>
              <a:t>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②株保有・利益：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③特許使用料：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④講演料：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⑤原稿料：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⑥受託研究・共同研究費：○○○○○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⑦奨学寄付金：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⑧寄附講座所属：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⑨贈答品等の報酬：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800" b="1" dirty="0">
                <a:solidFill>
                  <a:srgbClr val="FF0000"/>
                </a:solidFill>
              </a:rPr>
              <a:t>※</a:t>
            </a:r>
            <a:r>
              <a:rPr lang="ja-JP" altLang="en-US" sz="1800" b="1" dirty="0">
                <a:solidFill>
                  <a:srgbClr val="FF0000"/>
                </a:solidFill>
              </a:rPr>
              <a:t>必要な情報（利益相反の内容と企業名等）を開示してください。</a:t>
            </a:r>
            <a:endParaRPr lang="en-US" altLang="ja-JP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</a:rPr>
              <a:t>　開示基準は学会ホームページをご参照下さい。</a:t>
            </a:r>
            <a:endParaRPr lang="ja-JP" altLang="en-US" sz="18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847528" y="14588"/>
            <a:ext cx="3749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6297583" y="77096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384</Words>
  <Application>Microsoft Office PowerPoint</Application>
  <PresentationFormat>ワイド画面</PresentationFormat>
  <Paragraphs>28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標準デザイン</vt:lpstr>
      <vt:lpstr>第127回日本解剖学会総会・全国学術集会　利益相反開示　 筆頭演者名：　○○　○○</vt:lpstr>
      <vt:lpstr>第127回日本解剖学会総会・全国学術集会　利益相反開示　 筆頭演者名：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【sample】JSPEN_COIなし0513</dc:title>
  <dc:creator>jspen2016j</dc:creator>
  <cp:lastModifiedBy>kawaguchi</cp:lastModifiedBy>
  <cp:revision>12</cp:revision>
  <cp:lastPrinted>2015-04-22T07:12:41Z</cp:lastPrinted>
  <dcterms:created xsi:type="dcterms:W3CDTF">2013-11-12T00:02:51Z</dcterms:created>
  <dcterms:modified xsi:type="dcterms:W3CDTF">2022-03-04T08:05:51Z</dcterms:modified>
</cp:coreProperties>
</file>