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C6284CF5-BD72-4014-9685-A17ED51EABE8}" type="datetimeFigureOut">
              <a:rPr lang="ja-JP" altLang="en-US"/>
              <a:pPr>
                <a:defRPr/>
              </a:pPr>
              <a:t>2022/1/27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F9D08E8B-A3F2-4CF9-A467-2FF450CCD7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858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1118C69-2712-4166-B3E7-0EE210C6C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9636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09B64F-D516-4050-9482-1639630B5F51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0D4CDA4-A2BA-4037-ADFA-5C0241961C54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402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40ECD2-DB29-43BC-80B6-CACA64AAC8FC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07DA1-486D-4D6F-8840-434D1AFC2249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0282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89E6-1DFE-4138-BE4D-DF7E091C0D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4EE-0392-4D6F-83B5-650F11519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2951-99D3-479F-8179-0119276AC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6866-4CDD-4051-8C21-DCC321BD7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2EE7-4573-423C-9E72-128ED502B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1494D-6B1F-469A-BD51-A401ACAA84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8305-9EF4-47BA-9D83-3221E932D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975B-F6F7-4ADB-B051-F61096054F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910-A8A6-446C-B29D-1B3742800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238EA-A144-48FB-BC40-C97363A4D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6E65F-BDC6-4A01-A7DB-60F962FB6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9F8C44-0698-438A-A352-AB2DB0349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188" y="2964047"/>
            <a:ext cx="8177212" cy="3014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　</a:t>
            </a:r>
            <a:r>
              <a:rPr lang="ja-JP" altLang="en-US" sz="2800" b="1" dirty="0"/>
              <a:t>本演題発表に関連し、開示すべき利益相反関係に</a:t>
            </a:r>
            <a:endParaRPr lang="en-US" altLang="ja-JP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/>
              <a:t>　ある企業等はありません。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開示基準は学会ホームページをご参照下さい。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288925" y="1404938"/>
            <a:ext cx="8642350" cy="4587875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ja-JP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632981"/>
            <a:ext cx="8239125" cy="21002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200" b="1" dirty="0"/>
              <a:t>第</a:t>
            </a:r>
            <a:r>
              <a:rPr lang="en-US" altLang="ja-JP" sz="3200" b="1" dirty="0"/>
              <a:t>127</a:t>
            </a:r>
            <a:r>
              <a:rPr lang="ja-JP" altLang="en-US" sz="3200" b="1" dirty="0"/>
              <a:t>回日本解剖学会総会・全国学術集会　利益相反開示　</a:t>
            </a:r>
            <a:br>
              <a:rPr lang="ja-JP" altLang="en-US" sz="3600" b="1" i="1" dirty="0"/>
            </a:br>
            <a:r>
              <a:rPr lang="ja-JP" altLang="en-US" sz="2800" b="1" dirty="0"/>
              <a:t>筆頭演者名：　○○　○○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395536" y="159048"/>
            <a:ext cx="376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開示情報がない場合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4779962" y="206524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476250"/>
            <a:ext cx="8239125" cy="18843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200" b="1" dirty="0"/>
              <a:t>第</a:t>
            </a:r>
            <a:r>
              <a:rPr lang="en-US" altLang="ja-JP" sz="3200" b="1" dirty="0"/>
              <a:t>127</a:t>
            </a:r>
            <a:r>
              <a:rPr lang="ja-JP" altLang="en-US" sz="3200" b="1" dirty="0"/>
              <a:t>回日本解剖学会総会・全国学術集会　利益相反開示　</a:t>
            </a:r>
            <a:br>
              <a:rPr lang="en-US" altLang="ja-JP" sz="3600" b="1" dirty="0"/>
            </a:br>
            <a:r>
              <a:rPr lang="ja-JP" altLang="en-US" sz="2800" b="1" dirty="0"/>
              <a:t>筆頭演者名：　○○　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2609528"/>
            <a:ext cx="8232941" cy="41318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①顧問：</a:t>
            </a:r>
            <a:r>
              <a:rPr lang="en-US" altLang="ja-JP" sz="2000" b="1" dirty="0"/>
              <a:t>			</a:t>
            </a:r>
            <a:r>
              <a:rPr lang="ja-JP" altLang="en-US" sz="2000" b="1" dirty="0"/>
              <a:t>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②株保有・利益：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③特許使用料：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④講演料：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⑤原稿料：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⑥受託研究・共同研究費：○○○○○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⑦奨学寄付金：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⑧寄附講座所属：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⑨贈答品等の報酬：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800" b="1" dirty="0">
                <a:solidFill>
                  <a:srgbClr val="FF0000"/>
                </a:solidFill>
              </a:rPr>
              <a:t>※</a:t>
            </a:r>
            <a:r>
              <a:rPr lang="ja-JP" altLang="en-US" sz="1800" b="1" dirty="0">
                <a:solidFill>
                  <a:srgbClr val="FF0000"/>
                </a:solidFill>
              </a:rPr>
              <a:t>必要な情報（利益相反の内容と企業名等）を開示してください。</a:t>
            </a:r>
            <a:endParaRPr lang="en-US" altLang="ja-JP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</a:rPr>
              <a:t>　開示基準は学会ホームページをご参照下さい。</a:t>
            </a:r>
            <a:endParaRPr lang="ja-JP" altLang="en-US" sz="1800" b="1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23528" y="14585"/>
            <a:ext cx="3749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開示情報がある場合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773580" y="77093"/>
            <a:ext cx="3998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384</Words>
  <Application>Microsoft Office PowerPoint</Application>
  <PresentationFormat>画面に合わせる (4:3)</PresentationFormat>
  <Paragraphs>28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標準デザイン</vt:lpstr>
      <vt:lpstr>第127回日本解剖学会総会・全国学術集会　利益相反開示　 筆頭演者名：　○○　○○</vt:lpstr>
      <vt:lpstr>第127回日本解剖学会総会・全国学術集会　利益相反開示　 筆頭演者名：　○○　○○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【sample】JSPEN_COIなし0513</dc:title>
  <dc:creator>jspen2016j</dc:creator>
  <cp:lastModifiedBy>kawaguchi</cp:lastModifiedBy>
  <cp:revision>11</cp:revision>
  <cp:lastPrinted>2015-04-22T07:12:41Z</cp:lastPrinted>
  <dcterms:created xsi:type="dcterms:W3CDTF">2013-11-12T00:02:51Z</dcterms:created>
  <dcterms:modified xsi:type="dcterms:W3CDTF">2022-01-27T01:59:28Z</dcterms:modified>
</cp:coreProperties>
</file>