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30"/>
    <p:restoredTop sz="94628"/>
  </p:normalViewPr>
  <p:slideViewPr>
    <p:cSldViewPr snapToGrid="0" snapToObjects="1">
      <p:cViewPr varScale="1">
        <p:scale>
          <a:sx n="121" d="100"/>
          <a:sy n="121" d="100"/>
        </p:scale>
        <p:origin x="368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74D07366-842B-084C-9463-3381C85624A6}" type="datetimeFigureOut">
              <a:rPr kumimoji="1" lang="ja-JP" altLang="en-US" smtClean="0"/>
              <a:t>2017/3/30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78EDA4A-0ADB-344C-A53F-CD05E05327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3;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74D07366-842B-084C-9463-3381C85624A6}" type="datetimeFigureOut">
              <a:rPr kumimoji="1" lang="ja-JP" altLang="en-US" smtClean="0"/>
              <a:t>2017/3/30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78EDA4A-0ADB-344C-A53F-CD05E05327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74D07366-842B-084C-9463-3381C85624A6}" type="datetimeFigureOut">
              <a:rPr kumimoji="1" lang="ja-JP" altLang="en-US" smtClean="0"/>
              <a:t>2017/3/30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78EDA4A-0ADB-344C-A53F-CD05E05327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74D07366-842B-084C-9463-3381C85624A6}" type="datetimeFigureOut">
              <a:rPr kumimoji="1" lang="ja-JP" altLang="en-US" smtClean="0"/>
              <a:t>2017/3/30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78EDA4A-0ADB-344C-A53F-CD05E05327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74D07366-842B-084C-9463-3381C85624A6}" type="datetimeFigureOut">
              <a:rPr kumimoji="1" lang="ja-JP" altLang="en-US" smtClean="0"/>
              <a:t>2017/3/30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78EDA4A-0ADB-344C-A53F-CD05E05327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74D07366-842B-084C-9463-3381C85624A6}" type="datetimeFigureOut">
              <a:rPr kumimoji="1" lang="ja-JP" altLang="en-US" smtClean="0"/>
              <a:t>2017/3/30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78EDA4A-0ADB-344C-A53F-CD05E05327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74D07366-842B-084C-9463-3381C85624A6}" type="datetimeFigureOut">
              <a:rPr kumimoji="1" lang="ja-JP" altLang="en-US" smtClean="0"/>
              <a:t>2017/3/30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78EDA4A-0ADB-344C-A53F-CD05E05327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74D07366-842B-084C-9463-3381C85624A6}" type="datetimeFigureOut">
              <a:rPr kumimoji="1" lang="ja-JP" altLang="en-US" smtClean="0"/>
              <a:t>2017/3/30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78EDA4A-0ADB-344C-A53F-CD05E05327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74D07366-842B-084C-9463-3381C85624A6}" type="datetimeFigureOut">
              <a:rPr kumimoji="1" lang="ja-JP" altLang="en-US" smtClean="0"/>
              <a:t>2017/3/30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78EDA4A-0ADB-344C-A53F-CD05E05327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3;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74D07366-842B-084C-9463-3381C85624A6}" type="datetimeFigureOut">
              <a:rPr kumimoji="1" lang="ja-JP" altLang="en-US" smtClean="0"/>
              <a:t>2017/3/30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78EDA4A-0ADB-344C-A53F-CD05E05327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プレースホルダーまでドラッグするかアイコンをクリックして図を追加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74D07366-842B-084C-9463-3381C85624A6}" type="datetimeFigureOut">
              <a:rPr kumimoji="1" lang="ja-JP" altLang="en-US" smtClean="0"/>
              <a:t>2017/3/30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78EDA4A-0ADB-344C-A53F-CD05E05327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8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65623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177800" y="3043238"/>
            <a:ext cx="8788400" cy="3551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>
            <a:lvl1pPr marL="34290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>
              <a:buFontTx/>
              <a:buNone/>
            </a:pPr>
            <a:r>
              <a:rPr lang="ja-JP" altLang="en-US" sz="2400" dirty="0">
                <a:solidFill>
                  <a:schemeClr val="bg1"/>
                </a:solidFill>
                <a:latin typeface="HGP創英角ｺﾞｼｯｸUB" charset="-128"/>
                <a:ea typeface="HGP創英角ｺﾞｼｯｸUB" charset="-128"/>
                <a:cs typeface="HGP創英角ｺﾞｼｯｸUB" charset="-128"/>
              </a:rPr>
              <a:t>演題発表に関連し、利益相反関係として開示すべき基準に達した企業などとして</a:t>
            </a:r>
            <a:endParaRPr lang="en-US" altLang="ja-JP" sz="2400" b="1" dirty="0">
              <a:solidFill>
                <a:schemeClr val="bg1"/>
              </a:solidFill>
              <a:latin typeface="Arial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ja-JP" altLang="en-US" sz="2400" b="1" dirty="0">
                <a:solidFill>
                  <a:schemeClr val="bg1"/>
                </a:solidFill>
                <a:latin typeface="Arial" charset="0"/>
              </a:rPr>
              <a:t>	①　役員・顧問</a:t>
            </a:r>
            <a:r>
              <a:rPr lang="ja-JP" altLang="en-US" sz="2400" b="1" dirty="0" smtClean="0">
                <a:solidFill>
                  <a:schemeClr val="bg1"/>
                </a:solidFill>
                <a:latin typeface="Arial" charset="0"/>
              </a:rPr>
              <a:t>職</a:t>
            </a:r>
            <a:r>
              <a:rPr lang="en-US" altLang="ja-JP" sz="2400" b="1" dirty="0" smtClean="0">
                <a:solidFill>
                  <a:schemeClr val="bg1"/>
                </a:solidFill>
                <a:latin typeface="Arial" charset="0"/>
              </a:rPr>
              <a:t>			</a:t>
            </a:r>
            <a:r>
              <a:rPr lang="ja-JP" altLang="en-US" sz="2400" b="1" dirty="0" smtClean="0">
                <a:solidFill>
                  <a:schemeClr val="bg1"/>
                </a:solidFill>
                <a:latin typeface="Arial" charset="0"/>
              </a:rPr>
              <a:t>：</a:t>
            </a:r>
            <a:r>
              <a:rPr lang="ja-JP" altLang="en-US" sz="2400" b="1" dirty="0">
                <a:solidFill>
                  <a:schemeClr val="bg1"/>
                </a:solidFill>
                <a:latin typeface="Arial" charset="0"/>
              </a:rPr>
              <a:t>	</a:t>
            </a:r>
            <a:r>
              <a:rPr lang="ja-JP" altLang="en-US" sz="2400" b="1" dirty="0" smtClean="0">
                <a:solidFill>
                  <a:schemeClr val="bg1"/>
                </a:solidFill>
                <a:latin typeface="Arial" charset="0"/>
              </a:rPr>
              <a:t>なし</a:t>
            </a:r>
            <a:r>
              <a:rPr lang="en-US" altLang="ja-JP" sz="2400" b="1" dirty="0" smtClean="0">
                <a:solidFill>
                  <a:schemeClr val="bg1"/>
                </a:solidFill>
                <a:latin typeface="Arial" charset="0"/>
              </a:rPr>
              <a:t>or</a:t>
            </a:r>
            <a:r>
              <a:rPr lang="ja-JP" altLang="en-US" sz="2400" b="1" dirty="0" smtClean="0">
                <a:solidFill>
                  <a:schemeClr val="bg1"/>
                </a:solidFill>
                <a:latin typeface="Arial" charset="0"/>
              </a:rPr>
              <a:t>○○会社</a:t>
            </a:r>
            <a:endParaRPr lang="en-US" altLang="ja-JP" sz="2400" b="1" dirty="0">
              <a:solidFill>
                <a:schemeClr val="bg1"/>
              </a:solidFill>
              <a:latin typeface="Arial" charset="0"/>
            </a:endParaRPr>
          </a:p>
          <a:p>
            <a:pPr>
              <a:lnSpc>
                <a:spcPct val="90000"/>
              </a:lnSpc>
              <a:buNone/>
            </a:pPr>
            <a:r>
              <a:rPr lang="ja-JP" altLang="en-US" sz="2400" b="1" dirty="0">
                <a:solidFill>
                  <a:schemeClr val="bg1"/>
                </a:solidFill>
                <a:latin typeface="Arial" charset="0"/>
              </a:rPr>
              <a:t>	②　</a:t>
            </a:r>
            <a:r>
              <a:rPr lang="ja-JP" altLang="en-US" sz="2400" b="1" dirty="0" smtClean="0">
                <a:solidFill>
                  <a:schemeClr val="bg1"/>
                </a:solidFill>
                <a:latin typeface="Arial" charset="0"/>
              </a:rPr>
              <a:t>株　　　　　　　</a:t>
            </a:r>
            <a:r>
              <a:rPr lang="en-US" altLang="ja-JP" sz="2400" b="1" dirty="0" smtClean="0">
                <a:solidFill>
                  <a:schemeClr val="bg1"/>
                </a:solidFill>
                <a:latin typeface="Arial" charset="0"/>
              </a:rPr>
              <a:t>			</a:t>
            </a:r>
            <a:r>
              <a:rPr lang="ja-JP" altLang="en-US" sz="2400" b="1" dirty="0" smtClean="0">
                <a:solidFill>
                  <a:schemeClr val="bg1"/>
                </a:solidFill>
                <a:latin typeface="Arial" charset="0"/>
              </a:rPr>
              <a:t>：</a:t>
            </a:r>
            <a:r>
              <a:rPr lang="ja-JP" altLang="en-US" sz="2400" b="1" dirty="0">
                <a:solidFill>
                  <a:schemeClr val="bg1"/>
                </a:solidFill>
                <a:latin typeface="Arial" charset="0"/>
              </a:rPr>
              <a:t>	</a:t>
            </a:r>
            <a:r>
              <a:rPr lang="ja-JP" altLang="en-US" sz="2400" b="1" dirty="0" smtClean="0">
                <a:solidFill>
                  <a:schemeClr val="bg1"/>
                </a:solidFill>
                <a:latin typeface="Arial" charset="0"/>
              </a:rPr>
              <a:t>なし</a:t>
            </a:r>
            <a:r>
              <a:rPr lang="en-US" altLang="ja-JP" sz="2400" b="1" dirty="0" smtClean="0">
                <a:solidFill>
                  <a:schemeClr val="bg1"/>
                </a:solidFill>
                <a:latin typeface="Arial" charset="0"/>
              </a:rPr>
              <a:t>or</a:t>
            </a:r>
            <a:r>
              <a:rPr lang="ja-JP" altLang="en-US" sz="2400" b="1" dirty="0" smtClean="0">
                <a:solidFill>
                  <a:schemeClr val="bg1"/>
                </a:solidFill>
                <a:latin typeface="Arial" charset="0"/>
              </a:rPr>
              <a:t>○○会社</a:t>
            </a:r>
            <a:endParaRPr lang="en-US" altLang="ja-JP" sz="2400" b="1" dirty="0">
              <a:solidFill>
                <a:schemeClr val="bg1"/>
              </a:solidFill>
              <a:latin typeface="Arial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ja-JP" altLang="en-US" sz="2400" b="1" dirty="0">
                <a:solidFill>
                  <a:schemeClr val="bg1"/>
                </a:solidFill>
                <a:latin typeface="Arial" charset="0"/>
              </a:rPr>
              <a:t>	③　特許</a:t>
            </a:r>
            <a:r>
              <a:rPr lang="ja-JP" altLang="en-US" sz="2400" b="1" dirty="0" smtClean="0">
                <a:solidFill>
                  <a:schemeClr val="bg1"/>
                </a:solidFill>
                <a:latin typeface="Arial" charset="0"/>
              </a:rPr>
              <a:t>使用料</a:t>
            </a:r>
            <a:r>
              <a:rPr lang="en-US" altLang="ja-JP" sz="2400" b="1" dirty="0" smtClean="0">
                <a:solidFill>
                  <a:schemeClr val="bg1"/>
                </a:solidFill>
                <a:latin typeface="Arial" charset="0"/>
              </a:rPr>
              <a:t>			</a:t>
            </a:r>
            <a:r>
              <a:rPr lang="ja-JP" altLang="en-US" sz="2400" b="1" dirty="0" smtClean="0">
                <a:solidFill>
                  <a:schemeClr val="bg1"/>
                </a:solidFill>
                <a:latin typeface="Arial" charset="0"/>
              </a:rPr>
              <a:t>：</a:t>
            </a:r>
            <a:r>
              <a:rPr lang="ja-JP" altLang="en-US" sz="2400" b="1" dirty="0">
                <a:solidFill>
                  <a:schemeClr val="bg1"/>
                </a:solidFill>
                <a:latin typeface="Arial" charset="0"/>
              </a:rPr>
              <a:t>	</a:t>
            </a:r>
            <a:r>
              <a:rPr lang="ja-JP" altLang="en-US" sz="2400" b="1" dirty="0" smtClean="0">
                <a:solidFill>
                  <a:schemeClr val="bg1"/>
                </a:solidFill>
                <a:latin typeface="Arial" charset="0"/>
              </a:rPr>
              <a:t>なし</a:t>
            </a:r>
            <a:r>
              <a:rPr lang="en-US" altLang="ja-JP" sz="2400" b="1" dirty="0" smtClean="0">
                <a:solidFill>
                  <a:schemeClr val="bg1"/>
                </a:solidFill>
                <a:latin typeface="Arial" charset="0"/>
              </a:rPr>
              <a:t>or</a:t>
            </a:r>
            <a:r>
              <a:rPr lang="ja-JP" altLang="en-US" sz="2400" b="1" dirty="0" smtClean="0">
                <a:solidFill>
                  <a:schemeClr val="bg1"/>
                </a:solidFill>
                <a:latin typeface="Arial" charset="0"/>
              </a:rPr>
              <a:t>○○会社</a:t>
            </a:r>
            <a:endParaRPr lang="en-US" altLang="ja-JP" sz="2400" b="1" dirty="0" smtClean="0">
              <a:solidFill>
                <a:schemeClr val="bg1"/>
              </a:solidFill>
              <a:latin typeface="Arial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ja-JP" altLang="en-US" sz="2400" b="1" dirty="0">
                <a:solidFill>
                  <a:schemeClr val="bg1"/>
                </a:solidFill>
                <a:latin typeface="Arial" charset="0"/>
              </a:rPr>
              <a:t>	④　講演料</a:t>
            </a:r>
            <a:r>
              <a:rPr lang="ja-JP" altLang="en-US" sz="2400" b="1" dirty="0" smtClean="0">
                <a:solidFill>
                  <a:schemeClr val="bg1"/>
                </a:solidFill>
                <a:latin typeface="Arial" charset="0"/>
              </a:rPr>
              <a:t>など</a:t>
            </a:r>
            <a:r>
              <a:rPr lang="en-US" altLang="ja-JP" sz="2400" b="1" dirty="0" smtClean="0">
                <a:solidFill>
                  <a:schemeClr val="bg1"/>
                </a:solidFill>
                <a:latin typeface="Arial" charset="0"/>
              </a:rPr>
              <a:t>			</a:t>
            </a:r>
            <a:r>
              <a:rPr lang="ja-JP" altLang="en-US" sz="2400" b="1" dirty="0" smtClean="0">
                <a:solidFill>
                  <a:schemeClr val="bg1"/>
                </a:solidFill>
                <a:latin typeface="Arial" charset="0"/>
              </a:rPr>
              <a:t>：</a:t>
            </a:r>
            <a:r>
              <a:rPr lang="ja-JP" altLang="en-US" sz="2400" b="1" dirty="0">
                <a:solidFill>
                  <a:schemeClr val="bg1"/>
                </a:solidFill>
                <a:latin typeface="Arial" charset="0"/>
              </a:rPr>
              <a:t>	</a:t>
            </a:r>
            <a:r>
              <a:rPr lang="ja-JP" altLang="en-US" sz="2400" b="1" dirty="0" smtClean="0">
                <a:solidFill>
                  <a:schemeClr val="bg1"/>
                </a:solidFill>
                <a:latin typeface="Arial" charset="0"/>
              </a:rPr>
              <a:t>なし</a:t>
            </a:r>
            <a:r>
              <a:rPr lang="en-US" altLang="ja-JP" sz="2400" b="1" dirty="0" smtClean="0">
                <a:solidFill>
                  <a:schemeClr val="bg1"/>
                </a:solidFill>
                <a:latin typeface="Arial" charset="0"/>
              </a:rPr>
              <a:t>or</a:t>
            </a:r>
            <a:r>
              <a:rPr lang="ja-JP" altLang="en-US" sz="2400" b="1" dirty="0" smtClean="0">
                <a:solidFill>
                  <a:schemeClr val="bg1"/>
                </a:solidFill>
                <a:latin typeface="Arial" charset="0"/>
              </a:rPr>
              <a:t>○○会社</a:t>
            </a:r>
            <a:endParaRPr lang="en-US" altLang="ja-JP" sz="2400" b="1" dirty="0" smtClean="0">
              <a:solidFill>
                <a:schemeClr val="bg1"/>
              </a:solidFill>
              <a:latin typeface="Arial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ja-JP" altLang="en-US" sz="2400" b="1" dirty="0">
                <a:solidFill>
                  <a:schemeClr val="bg1"/>
                </a:solidFill>
                <a:latin typeface="Arial" charset="0"/>
              </a:rPr>
              <a:t>	⑤　原稿料</a:t>
            </a:r>
            <a:r>
              <a:rPr lang="ja-JP" altLang="en-US" sz="2400" b="1" dirty="0" smtClean="0">
                <a:solidFill>
                  <a:schemeClr val="bg1"/>
                </a:solidFill>
                <a:latin typeface="Arial" charset="0"/>
              </a:rPr>
              <a:t>など</a:t>
            </a:r>
            <a:r>
              <a:rPr lang="en-US" altLang="ja-JP" sz="2400" b="1" dirty="0" smtClean="0">
                <a:solidFill>
                  <a:schemeClr val="bg1"/>
                </a:solidFill>
                <a:latin typeface="Arial" charset="0"/>
              </a:rPr>
              <a:t>			</a:t>
            </a:r>
            <a:r>
              <a:rPr lang="ja-JP" altLang="en-US" sz="2400" b="1" dirty="0" smtClean="0">
                <a:solidFill>
                  <a:schemeClr val="bg1"/>
                </a:solidFill>
                <a:latin typeface="Arial" charset="0"/>
              </a:rPr>
              <a:t>：</a:t>
            </a:r>
            <a:r>
              <a:rPr lang="ja-JP" altLang="en-US" sz="2400" b="1" dirty="0">
                <a:solidFill>
                  <a:schemeClr val="bg1"/>
                </a:solidFill>
                <a:latin typeface="Arial" charset="0"/>
              </a:rPr>
              <a:t>	</a:t>
            </a:r>
            <a:r>
              <a:rPr lang="ja-JP" altLang="en-US" sz="2400" b="1" dirty="0" smtClean="0">
                <a:solidFill>
                  <a:schemeClr val="bg1"/>
                </a:solidFill>
                <a:latin typeface="Arial" charset="0"/>
              </a:rPr>
              <a:t>なし</a:t>
            </a:r>
            <a:r>
              <a:rPr lang="en-US" altLang="ja-JP" sz="2400" b="1" dirty="0" smtClean="0">
                <a:solidFill>
                  <a:schemeClr val="bg1"/>
                </a:solidFill>
                <a:latin typeface="Arial" charset="0"/>
              </a:rPr>
              <a:t>or</a:t>
            </a:r>
            <a:r>
              <a:rPr lang="ja-JP" altLang="en-US" sz="2400" b="1" dirty="0" smtClean="0">
                <a:solidFill>
                  <a:schemeClr val="bg1"/>
                </a:solidFill>
                <a:latin typeface="Arial" charset="0"/>
              </a:rPr>
              <a:t>○○会社</a:t>
            </a:r>
            <a:endParaRPr lang="en-US" altLang="ja-JP" sz="2400" b="1" dirty="0" smtClean="0">
              <a:solidFill>
                <a:schemeClr val="bg1"/>
              </a:solidFill>
              <a:latin typeface="Arial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ja-JP" altLang="en-US" sz="2400" b="1" dirty="0">
                <a:solidFill>
                  <a:schemeClr val="bg1"/>
                </a:solidFill>
                <a:latin typeface="Arial" charset="0"/>
              </a:rPr>
              <a:t>	⑥　</a:t>
            </a:r>
            <a:r>
              <a:rPr lang="ja-JP" altLang="ja-JP" sz="2400" b="1" dirty="0">
                <a:solidFill>
                  <a:schemeClr val="bg1"/>
                </a:solidFill>
                <a:latin typeface="Arial" charset="0"/>
              </a:rPr>
              <a:t>研究費および奨学寄付</a:t>
            </a:r>
            <a:r>
              <a:rPr lang="ja-JP" altLang="ja-JP" sz="2400" b="1" dirty="0" smtClean="0">
                <a:solidFill>
                  <a:schemeClr val="bg1"/>
                </a:solidFill>
                <a:latin typeface="Arial" charset="0"/>
              </a:rPr>
              <a:t>金</a:t>
            </a:r>
            <a:r>
              <a:rPr lang="en-US" altLang="ja-JP" sz="2400" b="1" dirty="0" smtClean="0">
                <a:solidFill>
                  <a:schemeClr val="bg1"/>
                </a:solidFill>
                <a:latin typeface="Arial" charset="0"/>
              </a:rPr>
              <a:t>	</a:t>
            </a:r>
            <a:r>
              <a:rPr lang="ja-JP" altLang="en-US" sz="2400" b="1" dirty="0" smtClean="0">
                <a:solidFill>
                  <a:schemeClr val="bg1"/>
                </a:solidFill>
                <a:latin typeface="Arial" charset="0"/>
              </a:rPr>
              <a:t>：</a:t>
            </a:r>
            <a:r>
              <a:rPr lang="ja-JP" altLang="en-US" sz="2400" b="1" dirty="0">
                <a:solidFill>
                  <a:schemeClr val="bg1"/>
                </a:solidFill>
                <a:latin typeface="Arial" charset="0"/>
              </a:rPr>
              <a:t>	</a:t>
            </a:r>
            <a:r>
              <a:rPr lang="ja-JP" altLang="en-US" sz="2400" b="1" dirty="0" smtClean="0">
                <a:solidFill>
                  <a:schemeClr val="bg1"/>
                </a:solidFill>
                <a:latin typeface="Arial" charset="0"/>
              </a:rPr>
              <a:t>なし</a:t>
            </a:r>
            <a:r>
              <a:rPr lang="en-US" altLang="ja-JP" sz="2400" b="1" dirty="0" smtClean="0">
                <a:solidFill>
                  <a:schemeClr val="bg1"/>
                </a:solidFill>
                <a:latin typeface="Arial" charset="0"/>
              </a:rPr>
              <a:t>or</a:t>
            </a:r>
            <a:r>
              <a:rPr lang="ja-JP" altLang="en-US" sz="2400" b="1" smtClean="0">
                <a:solidFill>
                  <a:schemeClr val="bg1"/>
                </a:solidFill>
                <a:latin typeface="Arial" charset="0"/>
              </a:rPr>
              <a:t>○○会社</a:t>
            </a:r>
            <a:endParaRPr lang="en-US" altLang="ja-JP" sz="2400" b="1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5" name="正方形/長方形 4"/>
          <p:cNvSpPr>
            <a:spLocks noChangeArrowheads="1"/>
          </p:cNvSpPr>
          <p:nvPr/>
        </p:nvSpPr>
        <p:spPr bwMode="auto">
          <a:xfrm>
            <a:off x="177800" y="153988"/>
            <a:ext cx="8788400" cy="6551612"/>
          </a:xfrm>
          <a:prstGeom prst="rect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2400">
              <a:latin typeface="Times New Roman" charset="0"/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485775" y="509588"/>
            <a:ext cx="8237538" cy="2233612"/>
          </a:xfrm>
          <a:prstGeom prst="rect">
            <a:avLst/>
          </a:prstGeom>
          <a:noFill/>
          <a:ln w="1905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ja-JP" altLang="en-US" sz="4800" dirty="0" smtClean="0">
                <a:solidFill>
                  <a:schemeClr val="bg1"/>
                </a:solidFill>
                <a:latin typeface="HGP創英角ｺﾞｼｯｸUB" charset="-128"/>
                <a:ea typeface="HGP創英角ｺﾞｼｯｸUB" charset="-128"/>
                <a:cs typeface="HGP創英角ｺﾞｼｯｸUB" charset="-128"/>
              </a:rPr>
              <a:t>日本</a:t>
            </a:r>
            <a:r>
              <a:rPr kumimoji="0" lang="en-US" altLang="ja-JP" sz="4800" dirty="0" smtClean="0">
                <a:solidFill>
                  <a:schemeClr val="bg1"/>
                </a:solidFill>
                <a:latin typeface="HGP創英角ｺﾞｼｯｸUB" charset="-128"/>
                <a:ea typeface="HGP創英角ｺﾞｼｯｸUB" charset="-128"/>
                <a:cs typeface="HGP創英角ｺﾞｼｯｸUB" charset="-128"/>
              </a:rPr>
              <a:t>PTEG</a:t>
            </a:r>
            <a:r>
              <a:rPr kumimoji="0" lang="ja-JP" altLang="en-US" sz="4800" dirty="0" smtClean="0">
                <a:solidFill>
                  <a:schemeClr val="bg1"/>
                </a:solidFill>
                <a:latin typeface="HGP創英角ｺﾞｼｯｸUB" charset="-128"/>
                <a:ea typeface="HGP創英角ｺﾞｼｯｸUB" charset="-128"/>
                <a:cs typeface="HGP創英角ｺﾞｼｯｸUB" charset="-128"/>
              </a:rPr>
              <a:t>研究会</a:t>
            </a:r>
            <a:r>
              <a:rPr kumimoji="0" lang="en-US" altLang="ja-JP" sz="4800" dirty="0">
                <a:solidFill>
                  <a:schemeClr val="bg1"/>
                </a:solidFill>
                <a:latin typeface="HGP創英角ｺﾞｼｯｸUB" charset="-128"/>
                <a:ea typeface="HGP創英角ｺﾞｼｯｸUB" charset="-128"/>
                <a:cs typeface="HGP創英角ｺﾞｼｯｸUB" charset="-128"/>
              </a:rPr>
              <a:t/>
            </a:r>
            <a:br>
              <a:rPr kumimoji="0" lang="en-US" altLang="ja-JP" sz="4800" dirty="0">
                <a:solidFill>
                  <a:schemeClr val="bg1"/>
                </a:solidFill>
                <a:latin typeface="HGP創英角ｺﾞｼｯｸUB" charset="-128"/>
                <a:ea typeface="HGP創英角ｺﾞｼｯｸUB" charset="-128"/>
                <a:cs typeface="HGP創英角ｺﾞｼｯｸUB" charset="-128"/>
              </a:rPr>
            </a:br>
            <a:r>
              <a:rPr kumimoji="0" lang="ja-JP" altLang="en-US" sz="4800" dirty="0">
                <a:solidFill>
                  <a:schemeClr val="bg1"/>
                </a:solidFill>
                <a:latin typeface="HGP創英角ｺﾞｼｯｸUB" charset="-128"/>
                <a:ea typeface="HGP創英角ｺﾞｼｯｸUB" charset="-128"/>
                <a:cs typeface="HGP創英角ｺﾞｼｯｸUB" charset="-128"/>
              </a:rPr>
              <a:t>利益相反の開示</a:t>
            </a:r>
            <a:r>
              <a:rPr kumimoji="0" lang="en-US" altLang="ja-JP" sz="4000" dirty="0">
                <a:solidFill>
                  <a:schemeClr val="bg1"/>
                </a:solidFill>
                <a:latin typeface="HGP創英角ｺﾞｼｯｸUB" charset="-128"/>
                <a:ea typeface="HGP創英角ｺﾞｼｯｸUB" charset="-128"/>
                <a:cs typeface="HGP創英角ｺﾞｼｯｸUB" charset="-128"/>
              </a:rPr>
              <a:t/>
            </a:r>
            <a:br>
              <a:rPr kumimoji="0" lang="en-US" altLang="ja-JP" sz="4000" dirty="0">
                <a:solidFill>
                  <a:schemeClr val="bg1"/>
                </a:solidFill>
                <a:latin typeface="HGP創英角ｺﾞｼｯｸUB" charset="-128"/>
                <a:ea typeface="HGP創英角ｺﾞｼｯｸUB" charset="-128"/>
                <a:cs typeface="HGP創英角ｺﾞｼｯｸUB" charset="-128"/>
              </a:rPr>
            </a:br>
            <a:r>
              <a:rPr kumimoji="0" lang="ja-JP" altLang="en-US" sz="1600" dirty="0">
                <a:solidFill>
                  <a:schemeClr val="bg1"/>
                </a:solidFill>
                <a:latin typeface="HGP創英角ｺﾞｼｯｸUB" charset="-128"/>
                <a:ea typeface="HGP創英角ｺﾞｼｯｸUB" charset="-128"/>
                <a:cs typeface="HGP創英角ｺﾞｼｯｸUB" charset="-128"/>
              </a:rPr>
              <a:t>　</a:t>
            </a:r>
            <a:r>
              <a:rPr kumimoji="0" lang="en-US" altLang="ja-JP" sz="2400" i="1" dirty="0">
                <a:solidFill>
                  <a:srgbClr val="FFFF1F"/>
                </a:solidFill>
                <a:latin typeface="HGP創英角ｺﾞｼｯｸUB" charset="-128"/>
                <a:ea typeface="HGP創英角ｺﾞｼｯｸUB" charset="-128"/>
                <a:cs typeface="HGP創英角ｺﾞｼｯｸUB" charset="-128"/>
              </a:rPr>
              <a:t/>
            </a:r>
            <a:br>
              <a:rPr kumimoji="0" lang="en-US" altLang="ja-JP" sz="2400" i="1" dirty="0">
                <a:solidFill>
                  <a:srgbClr val="FFFF1F"/>
                </a:solidFill>
                <a:latin typeface="HGP創英角ｺﾞｼｯｸUB" charset="-128"/>
                <a:ea typeface="HGP創英角ｺﾞｼｯｸUB" charset="-128"/>
                <a:cs typeface="HGP創英角ｺﾞｼｯｸUB" charset="-128"/>
              </a:rPr>
            </a:br>
            <a:r>
              <a:rPr kumimoji="0" lang="ja-JP" altLang="en-US" sz="2800" dirty="0">
                <a:solidFill>
                  <a:srgbClr val="FFC000"/>
                </a:solidFill>
                <a:latin typeface="HGP創英角ｺﾞｼｯｸUB" charset="-128"/>
                <a:ea typeface="HGP創英角ｺﾞｼｯｸUB" charset="-128"/>
                <a:cs typeface="HGP創英角ｺﾞｼｯｸUB" charset="-128"/>
              </a:rPr>
              <a:t>筆頭発表者名：　</a:t>
            </a:r>
            <a:r>
              <a:rPr kumimoji="0" lang="ja-JP" altLang="en-US" sz="2800" dirty="0" smtClean="0">
                <a:solidFill>
                  <a:srgbClr val="FFC000"/>
                </a:solidFill>
                <a:latin typeface="HGP創英角ｺﾞｼｯｸUB" charset="-128"/>
                <a:ea typeface="HGP創英角ｺﾞｼｯｸUB" charset="-128"/>
                <a:cs typeface="HGP創英角ｺﾞｼｯｸUB" charset="-128"/>
              </a:rPr>
              <a:t>○○　○○</a:t>
            </a:r>
            <a:endParaRPr kumimoji="0" lang="en-US" altLang="ja-JP" sz="2800" dirty="0">
              <a:solidFill>
                <a:srgbClr val="FFC000"/>
              </a:solidFill>
              <a:latin typeface="HGP創英角ｺﾞｼｯｸUB" charset="-128"/>
              <a:ea typeface="HGP創英角ｺﾞｼｯｸUB" charset="-128"/>
              <a:cs typeface="HGP創英角ｺﾞｼｯｸUB" charset="-128"/>
            </a:endParaRPr>
          </a:p>
        </p:txBody>
      </p:sp>
      <p:pic>
        <p:nvPicPr>
          <p:cNvPr id="7" name="図 33" descr="_PTEGのロゴ (改2)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837" y="774482"/>
            <a:ext cx="1236663" cy="119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75155038"/>
      </p:ext>
    </p:extLst>
  </p:cSld>
  <p:clrMapOvr>
    <a:masterClrMapping/>
  </p:clrMapOvr>
</p:sld>
</file>

<file path=ppt/theme/theme1.xml><?xml version="1.0" encoding="utf-8"?>
<a:theme xmlns:a="http://schemas.openxmlformats.org/drawingml/2006/main" name="ホワイト">
  <a:themeElements>
    <a:clrScheme name="ホワイ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ホワイ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ホワイ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</TotalTime>
  <Words>23</Words>
  <Application>Microsoft Macintosh PowerPoint</Application>
  <PresentationFormat>画面に合わせる (4:3)</PresentationFormat>
  <Paragraphs>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Calibri Light</vt:lpstr>
      <vt:lpstr>HGP創英角ｺﾞｼｯｸUB</vt:lpstr>
      <vt:lpstr>ＭＳ Ｐゴシック</vt:lpstr>
      <vt:lpstr>Times New Roman</vt:lpstr>
      <vt:lpstr>游ゴシック</vt:lpstr>
      <vt:lpstr>游ゴシック Light</vt:lpstr>
      <vt:lpstr>Arial</vt:lpstr>
      <vt:lpstr>Calibri</vt:lpstr>
      <vt:lpstr>ホワイト</vt:lpstr>
      <vt:lpstr>PowerPoint プレゼンテーション</vt:lpstr>
    </vt:vector>
  </TitlesOfParts>
  <Company/>
  <LinksUpToDate>false</LinksUpToDate>
  <SharedDoc>false</SharedDoc>
  <HyperlinksChanged>false</HyperlinksChanged>
  <AppVersion>15.0032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大石英人</dc:creator>
  <cp:lastModifiedBy>大石英人</cp:lastModifiedBy>
  <cp:revision>4</cp:revision>
  <dcterms:created xsi:type="dcterms:W3CDTF">2017-03-30T01:11:38Z</dcterms:created>
  <dcterms:modified xsi:type="dcterms:W3CDTF">2017-03-30T01:28:15Z</dcterms:modified>
</cp:coreProperties>
</file>