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7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8486D-7D41-4D2C-9FCC-C405B45D29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5248-E4D4-4BC0-BDDE-2C6D8D7CB1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6CD37-8B5D-4BCD-B3A1-CA56A0B362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FBDC1-9C88-4C3F-970E-34770C4476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EFD1F-EC38-4E3F-AF58-C15709D9A1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FD9A6-D2F3-4725-A45F-E21480385D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72BA9-1216-423A-BD77-CB6D4B2F5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D746E-844C-49E6-89C6-D90AA4C4A0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B11B6-B768-4A41-8359-538B597E6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615F3-F160-400A-978C-0537C8C8C6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5158F-7AAC-4EB1-8572-5F1EF6E6DA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F205809-0D79-4D74-A465-882B6D1617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テキスト ボックス 3"/>
          <p:cNvSpPr txBox="1">
            <a:spLocks noChangeArrowheads="1"/>
          </p:cNvSpPr>
          <p:nvPr/>
        </p:nvSpPr>
        <p:spPr bwMode="auto">
          <a:xfrm>
            <a:off x="827584" y="1052736"/>
            <a:ext cx="7776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/>
              <a:t>Conflict of interest of the principal presenter</a:t>
            </a:r>
            <a:endParaRPr lang="ja-JP" altLang="en-US" sz="28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99592" y="323945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Please state</a:t>
            </a:r>
            <a:r>
              <a:rPr lang="en-US" altLang="ja-JP" sz="1600" dirty="0" smtClean="0"/>
              <a:t> your potential COI as shown below</a:t>
            </a:r>
            <a:r>
              <a:rPr kumimoji="1" lang="en-US" altLang="ja-JP" sz="1600" dirty="0" smtClean="0"/>
              <a:t>,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o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n the second slide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o</a:t>
            </a:r>
            <a:r>
              <a:rPr kumimoji="1" lang="en-US" altLang="ja-JP" sz="1600" dirty="0" smtClean="0"/>
              <a:t>f your presentation.</a:t>
            </a:r>
            <a:endParaRPr kumimoji="1" lang="ja-JP" altLang="en-US" sz="1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51584"/>
              </p:ext>
            </p:extLst>
          </p:nvPr>
        </p:nvGraphicFramePr>
        <p:xfrm>
          <a:off x="1475656" y="1745069"/>
          <a:ext cx="6191251" cy="4420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6111"/>
                <a:gridCol w="2507736"/>
                <a:gridCol w="896436"/>
                <a:gridCol w="1790968"/>
              </a:tblGrid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Amount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COI </a:t>
                      </a:r>
                      <a:r>
                        <a:rPr lang="en-US" sz="1000" dirty="0">
                          <a:effectLst/>
                        </a:rPr>
                        <a:t>situation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If </a:t>
                      </a:r>
                      <a:r>
                        <a:rPr lang="en-US" sz="1000" dirty="0">
                          <a:effectLst/>
                        </a:rPr>
                        <a:t>"Yes," enterprise name, etc.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6375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Executives</a:t>
                      </a:r>
                      <a:r>
                        <a:rPr lang="en-US" sz="1000" dirty="0">
                          <a:effectLst/>
                        </a:rPr>
                        <a:t>, Advisors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 </a:t>
                      </a:r>
                      <a:r>
                        <a:rPr lang="en-US" sz="1000" dirty="0">
                          <a:effectLst/>
                        </a:rPr>
                        <a:t>million 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Stocks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 </a:t>
                      </a:r>
                      <a:r>
                        <a:rPr lang="en-US" sz="1000" dirty="0">
                          <a:effectLst/>
                        </a:rPr>
                        <a:t>million yen or more, or</a:t>
                      </a:r>
                      <a:endParaRPr lang="ja-JP" sz="1200" dirty="0">
                        <a:effectLst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5% or more of the total stock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Royalty </a:t>
                      </a:r>
                      <a:r>
                        <a:rPr lang="en-US" sz="1000" dirty="0">
                          <a:effectLst/>
                        </a:rPr>
                        <a:t>fees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 </a:t>
                      </a:r>
                      <a:r>
                        <a:rPr lang="en-US" sz="1000" dirty="0">
                          <a:effectLst/>
                        </a:rPr>
                        <a:t>million 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Lecture </a:t>
                      </a:r>
                      <a:r>
                        <a:rPr lang="en-US" sz="1000" dirty="0">
                          <a:effectLst/>
                        </a:rPr>
                        <a:t>fees, etc.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500,000 </a:t>
                      </a:r>
                      <a:r>
                        <a:rPr lang="en-US" sz="1000" dirty="0">
                          <a:effectLst/>
                        </a:rPr>
                        <a:t>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Pharmaceutical Co.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Manuscript </a:t>
                      </a:r>
                      <a:r>
                        <a:rPr lang="en-US" sz="1000" dirty="0">
                          <a:effectLst/>
                        </a:rPr>
                        <a:t>fees, etc.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500,000 </a:t>
                      </a:r>
                      <a:r>
                        <a:rPr lang="en-US" sz="1000" dirty="0">
                          <a:effectLst/>
                        </a:rPr>
                        <a:t>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Pharmaceutical Co.</a:t>
                      </a:r>
                      <a:r>
                        <a:rPr lang="en-US" altLang="ja-JP" sz="1000" dirty="0" smtClean="0">
                          <a:effectLst/>
                        </a:rPr>
                        <a:t> </a:t>
                      </a:r>
                      <a:endParaRPr lang="ja-JP" altLang="ja-JP" sz="10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Research </a:t>
                      </a:r>
                      <a:r>
                        <a:rPr lang="en-US" sz="1000" dirty="0">
                          <a:effectLst/>
                        </a:rPr>
                        <a:t>funds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 </a:t>
                      </a:r>
                      <a:r>
                        <a:rPr lang="en-US" sz="1000" dirty="0">
                          <a:effectLst/>
                        </a:rPr>
                        <a:t>million 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Pharmaceutical Co.</a:t>
                      </a:r>
                      <a:r>
                        <a:rPr lang="en-US" altLang="ja-JP" sz="1000" dirty="0" smtClean="0">
                          <a:effectLst/>
                        </a:rPr>
                        <a:t> </a:t>
                      </a:r>
                      <a:endParaRPr lang="ja-JP" altLang="ja-JP" sz="10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540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Other </a:t>
                      </a:r>
                      <a:r>
                        <a:rPr lang="en-US" sz="1000" dirty="0">
                          <a:effectLst/>
                        </a:rPr>
                        <a:t>remuneration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50,000 </a:t>
                      </a:r>
                      <a:r>
                        <a:rPr lang="en-US" sz="1000" dirty="0">
                          <a:effectLst/>
                        </a:rPr>
                        <a:t>yen or more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Yes </a:t>
                      </a:r>
                      <a:r>
                        <a:rPr lang="en-US" sz="1000" dirty="0">
                          <a:effectLst/>
                        </a:rPr>
                        <a:t>- No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6375" y="1652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　　　　　　　　　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5461168" y="2492896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5460561" y="5780212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490396" y="3060742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5479958" y="3601448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169968" y="4157886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173116" y="4683846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172263" y="5229200"/>
            <a:ext cx="238781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131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ＭＳ 明朝</vt:lpstr>
      <vt:lpstr>Arial</vt:lpstr>
      <vt:lpstr>Times New Roman</vt:lpstr>
      <vt:lpstr>標準デザイン</vt:lpstr>
      <vt:lpstr>PowerPoint プレゼンテーション</vt:lpstr>
    </vt:vector>
  </TitlesOfParts>
  <Company>KPUM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Shinji Fushiki</dc:creator>
  <cp:lastModifiedBy>Fumiaki Mori</cp:lastModifiedBy>
  <cp:revision>15</cp:revision>
  <dcterms:created xsi:type="dcterms:W3CDTF">2012-02-22T14:25:58Z</dcterms:created>
  <dcterms:modified xsi:type="dcterms:W3CDTF">2015-05-02T23:49:47Z</dcterms:modified>
</cp:coreProperties>
</file>