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756" y="6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E22E5A-021E-49ED-B32C-01E8CBF73C1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CB0F0-5FFE-48B7-AA91-07EEA497A2B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AAFF4-0B1E-4AFA-961E-EDA554CFC4B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10A4C-EB35-4820-9D85-A82E2E99C2D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8501B-22BE-459A-8E76-655C90AA9D4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2A441-DB3C-4489-B674-01BFA2E4682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BA359F-C31A-4C70-9254-641FD94B9A2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25E79-2ECE-4CFB-A521-3374A057F91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3CC0FF-1331-43D0-8FEC-ABE76C9F45D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111CB-F845-43E7-8749-5AF972B111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C3C9E9-9F94-4184-A25E-8EED02B106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fld id="{8FCF0339-A7E9-4DC7-BF60-5F32000C60D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1220279" y="6002124"/>
            <a:ext cx="66383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ja-JP" altLang="en-US" sz="2800" dirty="0"/>
              <a:t>筆頭演者の利益相</a:t>
            </a:r>
            <a:r>
              <a:rPr lang="ja-JP" altLang="en-US" sz="2800" dirty="0" smtClean="0"/>
              <a:t>反：開示すべき事項</a:t>
            </a:r>
            <a:r>
              <a:rPr lang="ja-JP" altLang="en-US" sz="2800" dirty="0"/>
              <a:t>なし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27585" y="2060848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FF0000"/>
                </a:solidFill>
              </a:rPr>
              <a:t>スライド</a:t>
            </a:r>
            <a:r>
              <a:rPr kumimoji="1" lang="en-US" altLang="ja-JP" b="1" dirty="0" smtClean="0">
                <a:solidFill>
                  <a:srgbClr val="FF0000"/>
                </a:solidFill>
              </a:rPr>
              <a:t>1</a:t>
            </a:r>
            <a:r>
              <a:rPr kumimoji="1" lang="ja-JP" altLang="en-US" b="1" dirty="0" smtClean="0">
                <a:solidFill>
                  <a:srgbClr val="FF0000"/>
                </a:solidFill>
              </a:rPr>
              <a:t>枚目</a:t>
            </a:r>
            <a:r>
              <a:rPr kumimoji="1" lang="ja-JP" altLang="en-US" dirty="0" smtClean="0"/>
              <a:t>：タイトル・所属表記の下方、最下段に、以下のように「</a:t>
            </a:r>
            <a:r>
              <a:rPr kumimoji="1" lang="ja-JP" altLang="en-US" b="1" dirty="0" smtClean="0">
                <a:solidFill>
                  <a:srgbClr val="0070C0"/>
                </a:solidFill>
              </a:rPr>
              <a:t>筆頭演者の利益相反：開示すべき事項なし</a:t>
            </a:r>
            <a:r>
              <a:rPr kumimoji="1" lang="ja-JP" altLang="en-US" dirty="0" smtClean="0"/>
              <a:t>」</a:t>
            </a:r>
            <a:r>
              <a:rPr lang="ja-JP" altLang="en-US" dirty="0" smtClean="0"/>
              <a:t>と記載していただく</a:t>
            </a:r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46</Words>
  <Application>Microsoft Office PowerPoint</Application>
  <PresentationFormat>画面に合わせる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標準デザイン</vt:lpstr>
      <vt:lpstr>PowerPoint プレゼンテーション</vt:lpstr>
    </vt:vector>
  </TitlesOfParts>
  <Company>KPUM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Shinji Fushiki</dc:creator>
  <cp:lastModifiedBy>Fumiaki Mori</cp:lastModifiedBy>
  <cp:revision>4</cp:revision>
  <dcterms:created xsi:type="dcterms:W3CDTF">2012-02-22T14:25:58Z</dcterms:created>
  <dcterms:modified xsi:type="dcterms:W3CDTF">2015-05-02T23:46:45Z</dcterms:modified>
</cp:coreProperties>
</file>