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96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D1AB-1828-445D-8666-4B7C694BE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407030-8980-4C39-937D-C9CFC27DF77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B3719-4703-4A0A-9254-F741EF4988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FCC58-5CB6-48FA-82D5-C6B1CCA8AE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73E3D-93CB-41C3-9789-7968AE50EF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6E04-4E41-417E-8BDB-207A25487E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60B3B-B29A-413C-BEDA-1665137291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8B118-9F0E-4FCB-ABF8-EA228464AE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8F563-0024-47DB-ABA2-B987FEC8B1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85D1B-7789-48DD-ACD5-000CB8812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BC36A-0468-4912-A816-E47C2890A1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1A209074-51C3-4F82-8569-62FF606E996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755576" y="5685055"/>
            <a:ext cx="762975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/>
              <a:t>Conflict of Interest (COI) </a:t>
            </a:r>
            <a:r>
              <a:rPr lang="en-US" altLang="ja-JP" sz="2400" dirty="0" smtClean="0"/>
              <a:t>of </a:t>
            </a:r>
            <a:r>
              <a:rPr lang="en-US" altLang="ja-JP" sz="2400" dirty="0"/>
              <a:t>the Principal </a:t>
            </a:r>
            <a:r>
              <a:rPr lang="en-US" altLang="ja-JP" sz="2400" dirty="0" smtClean="0"/>
              <a:t>Presenter</a:t>
            </a:r>
            <a:r>
              <a:rPr lang="ja-JP" altLang="en-US" sz="2400" dirty="0" smtClean="0"/>
              <a:t>：</a:t>
            </a:r>
            <a:endParaRPr lang="en-US" altLang="ja-JP" sz="2400" dirty="0" smtClean="0"/>
          </a:p>
          <a:p>
            <a:pPr algn="ctr"/>
            <a:r>
              <a:rPr lang="en-US" altLang="ja-JP" sz="2400" dirty="0" smtClean="0"/>
              <a:t>No potential COI to disclose</a:t>
            </a:r>
            <a:endParaRPr lang="en-US" altLang="ja-JP" sz="2400" dirty="0"/>
          </a:p>
          <a:p>
            <a:pPr algn="ctr"/>
            <a:endParaRPr lang="en-US" altLang="ja-JP" sz="2400" dirty="0"/>
          </a:p>
        </p:txBody>
      </p:sp>
      <p:sp>
        <p:nvSpPr>
          <p:cNvPr id="4" name="テキスト ボックス 14"/>
          <p:cNvSpPr txBox="1"/>
          <p:nvPr/>
        </p:nvSpPr>
        <p:spPr>
          <a:xfrm>
            <a:off x="611560" y="191683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r>
              <a:rPr kumimoji="1" lang="en-US" altLang="ja-JP" sz="1600" dirty="0" smtClean="0"/>
              <a:t>When there is no potential COI, please state</a:t>
            </a:r>
            <a:r>
              <a:rPr lang="en-US" altLang="ja-JP" sz="1600" dirty="0" smtClean="0"/>
              <a:t> it as shown below</a:t>
            </a:r>
            <a:r>
              <a:rPr kumimoji="1" lang="en-US" altLang="ja-JP" sz="1600" dirty="0" smtClean="0"/>
              <a:t>, </a:t>
            </a:r>
            <a:r>
              <a:rPr kumimoji="1" lang="en-US" altLang="ja-JP" sz="1600" b="1" dirty="0" smtClean="0">
                <a:solidFill>
                  <a:srgbClr val="FF0000"/>
                </a:solidFill>
              </a:rPr>
              <a:t>o</a:t>
            </a:r>
            <a:r>
              <a:rPr lang="en-US" altLang="ja-JP" sz="1600" b="1" dirty="0" smtClean="0">
                <a:solidFill>
                  <a:srgbClr val="FF0000"/>
                </a:solidFill>
              </a:rPr>
              <a:t>n the first slide</a:t>
            </a:r>
            <a:r>
              <a:rPr lang="en-US" altLang="ja-JP" sz="1600" dirty="0" smtClean="0"/>
              <a:t> </a:t>
            </a:r>
            <a:r>
              <a:rPr lang="en-US" altLang="ja-JP" sz="1600" dirty="0"/>
              <a:t>o</a:t>
            </a:r>
            <a:r>
              <a:rPr kumimoji="1" lang="en-US" altLang="ja-JP" sz="1600" dirty="0" smtClean="0"/>
              <a:t>f your presentation.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PowerPoint プレゼンテーション</vt:lpstr>
    </vt:vector>
  </TitlesOfParts>
  <Company>KPUM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Shinji Fushiki</dc:creator>
  <cp:lastModifiedBy>Fumiaki Mori</cp:lastModifiedBy>
  <cp:revision>8</cp:revision>
  <dcterms:created xsi:type="dcterms:W3CDTF">2012-02-22T14:25:58Z</dcterms:created>
  <dcterms:modified xsi:type="dcterms:W3CDTF">2015-05-02T23:47:51Z</dcterms:modified>
</cp:coreProperties>
</file>