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5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3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4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9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8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2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8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2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70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6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66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2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38325" y="172245"/>
            <a:ext cx="9144000" cy="2387600"/>
          </a:xfrm>
        </p:spPr>
        <p:txBody>
          <a:bodyPr>
            <a:noAutofit/>
          </a:bodyPr>
          <a:lstStyle/>
          <a:p>
            <a:r>
              <a:rPr lang="ja-JP" altLang="en-US" sz="4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日本胎児心臓病</a:t>
            </a:r>
            <a:r>
              <a:rPr lang="ja-JP" altLang="en-US" sz="40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学会ＣＯ </a:t>
            </a:r>
            <a:r>
              <a:rPr lang="ja-JP" altLang="en-US" sz="4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Ｉ 開示</a:t>
            </a:r>
            <a:r>
              <a:rPr lang="en-US" altLang="ja-JP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100" b="1" dirty="0">
                <a:latin typeface="Arial" panose="020B0604020202020204" pitchFamily="34" charset="0"/>
              </a:rPr>
              <a:t>　</a:t>
            </a:r>
            <a:r>
              <a:rPr lang="en-US" altLang="ja-JP" sz="1600" b="1" i="1" dirty="0"/>
              <a:t/>
            </a:r>
            <a:br>
              <a:rPr lang="en-US" altLang="ja-JP" sz="1600" b="1" i="1" dirty="0"/>
            </a:br>
            <a:r>
              <a:rPr lang="en-US" altLang="ja-JP" sz="1600" b="1" i="1" dirty="0" smtClean="0"/>
              <a:t/>
            </a:r>
            <a:br>
              <a:rPr lang="en-US" altLang="ja-JP" sz="1600" b="1" i="1" dirty="0" smtClean="0"/>
            </a:br>
            <a:r>
              <a:rPr kumimoji="0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</a:t>
            </a:r>
            <a:r>
              <a:rPr kumimoji="0" lang="en-US" altLang="ja-JP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サンプル（スライド）</a:t>
            </a:r>
            <a:r>
              <a:rPr kumimoji="0" lang="en-US" altLang="ja-JP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0" lang="en-US" altLang="ja-JP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0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：口頭発表、申告すべきＣＯＩ状態がある</a:t>
            </a:r>
            <a:r>
              <a:rPr kumimoji="0" lang="en-US" altLang="en-US" sz="3200" b="1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</a:t>
            </a:r>
            <a:r>
              <a:rPr kumimoji="0" lang="en-US" altLang="en-US" sz="3600" b="1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合</a:t>
            </a:r>
            <a:r>
              <a:rPr kumimoji="0" lang="ja-JP" altLang="en-US" sz="3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0" lang="ja-JP" altLang="en-US" sz="3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365772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発表者名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全員の氏名を記載する）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b="1" dirty="0"/>
          </a:p>
          <a:p>
            <a:endParaRPr lang="en-US" altLang="ja-JP" b="1" dirty="0" smtClean="0"/>
          </a:p>
          <a:p>
            <a:endParaRPr kumimoji="1" lang="ja-JP" altLang="en-US" dirty="0"/>
          </a:p>
        </p:txBody>
      </p:sp>
      <p:pic>
        <p:nvPicPr>
          <p:cNvPr id="4" name="F87DA9BC-E35A-47BB-B75D-AE32CE7D97F9" descr="8FBD1EB8-D2C4-4E39-9826-F8C57220F47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848519"/>
            <a:ext cx="1534230" cy="140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131849" y="4129881"/>
            <a:ext cx="10576144" cy="255905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1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①顧問：　　　　　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なし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②株保有・利益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  なし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③特許使用料：　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なし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④講演料：　　　　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なし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⑤原稿料：　　　　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○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⑥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受託研究・共同研究費：　　○○製薬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⑦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奨学寄付金：　 　　　　　　　 ○○製薬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⑧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寄付講座所属：　　　 </a:t>
            </a: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あり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（○○製薬）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9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⑨</a:t>
            </a:r>
            <a:r>
              <a:rPr lang="ja-JP" altLang="en-US" sz="9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贈答品などの報酬：　　　　 　　　 なし</a:t>
            </a:r>
            <a:endParaRPr lang="en-US" altLang="ja-JP" sz="96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3600" b="1" dirty="0">
              <a:solidFill>
                <a:srgbClr val="FFFF1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ja-JP" sz="3200" b="1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5875" y="3105835"/>
            <a:ext cx="95726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演題発表に関連し、筆頭発表者○○（あるいは共同発表者○○）が開示すべき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 I 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関係にある企業など（過去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</a:t>
            </a:r>
          </a:p>
        </p:txBody>
      </p:sp>
      <p:sp>
        <p:nvSpPr>
          <p:cNvPr id="7" name="円形吹き出し 6"/>
          <p:cNvSpPr>
            <a:spLocks noChangeArrowheads="1"/>
          </p:cNvSpPr>
          <p:nvPr/>
        </p:nvSpPr>
        <p:spPr bwMode="auto">
          <a:xfrm>
            <a:off x="10266115" y="3138549"/>
            <a:ext cx="2216704" cy="1982663"/>
          </a:xfrm>
          <a:prstGeom prst="wedgeEllipseCallout">
            <a:avLst>
              <a:gd name="adj1" fmla="val -40548"/>
              <a:gd name="adj2" fmla="val 5203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 smtClean="0">
                <a:latin typeface="Times New Roman" panose="02020603050405020304" pitchFamily="18" charset="0"/>
              </a:rPr>
              <a:t>⑧「</a:t>
            </a:r>
            <a:r>
              <a:rPr kumimoji="0" lang="ja-JP" altLang="en-US" sz="1400" dirty="0">
                <a:latin typeface="Times New Roman" panose="02020603050405020304" pitchFamily="18" charset="0"/>
              </a:rPr>
              <a:t>あり」の</a:t>
            </a:r>
            <a:r>
              <a:rPr kumimoji="0" lang="ja-JP" altLang="en-US" sz="1400" dirty="0" smtClean="0">
                <a:latin typeface="Times New Roman" panose="02020603050405020304" pitchFamily="18" charset="0"/>
              </a:rPr>
              <a:t>場合、</a:t>
            </a:r>
            <a:r>
              <a:rPr kumimoji="0" lang="ja-JP" altLang="en-US" sz="1400" dirty="0">
                <a:latin typeface="Times New Roman" panose="02020603050405020304" pitchFamily="18" charset="0"/>
              </a:rPr>
              <a:t>過去</a:t>
            </a:r>
            <a:r>
              <a:rPr kumimoji="0" lang="en-US" altLang="ja-JP" sz="1400" dirty="0">
                <a:latin typeface="Times New Roman" panose="02020603050405020304" pitchFamily="18" charset="0"/>
              </a:rPr>
              <a:t>3</a:t>
            </a:r>
            <a:r>
              <a:rPr kumimoji="0" lang="ja-JP" altLang="en-US" sz="1400" dirty="0">
                <a:latin typeface="Times New Roman" panose="02020603050405020304" pitchFamily="18" charset="0"/>
              </a:rPr>
              <a:t>年間分を一括して、企業名・団体名を記入</a:t>
            </a:r>
            <a:r>
              <a:rPr kumimoji="0" lang="ja-JP" altLang="en-US" sz="1400" dirty="0" smtClean="0">
                <a:latin typeface="Times New Roman" panose="02020603050405020304" pitchFamily="18" charset="0"/>
              </a:rPr>
              <a:t>。</a:t>
            </a:r>
            <a:endParaRPr kumimoji="0" lang="en-US" altLang="ja-JP" sz="14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 smtClean="0">
                <a:latin typeface="Times New Roman" panose="02020603050405020304" pitchFamily="18" charset="0"/>
              </a:rPr>
              <a:t>金額</a:t>
            </a:r>
            <a:r>
              <a:rPr kumimoji="0" lang="ja-JP" altLang="en-US" sz="1400" dirty="0">
                <a:latin typeface="Times New Roman" panose="02020603050405020304" pitchFamily="18" charset="0"/>
              </a:rPr>
              <a:t>の記載は不要。</a:t>
            </a:r>
          </a:p>
        </p:txBody>
      </p:sp>
    </p:spTree>
    <p:extLst>
      <p:ext uri="{BB962C8B-B14F-4D97-AF65-F5344CB8AC3E}">
        <p14:creationId xmlns:p14="http://schemas.microsoft.com/office/powerpoint/2010/main" val="353554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76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日本胎児心臓病学会ＣＯ Ｉ 開示 　  様式2　　　サンプル（スライド） ：口頭発表、申告すべきＣＯＩ状態がある場合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日本胎児心臓病学会ＣＯ Ｉ 開示 　  様式１　　サンプル（スライド表示）　　　　 　口頭発表に際し、申告すべきＣＯＩ状態がない場合 </dc:title>
  <dc:creator>okiyama</dc:creator>
  <cp:lastModifiedBy>okiyama</cp:lastModifiedBy>
  <cp:revision>4</cp:revision>
  <dcterms:created xsi:type="dcterms:W3CDTF">2017-12-19T02:39:29Z</dcterms:created>
  <dcterms:modified xsi:type="dcterms:W3CDTF">2017-12-19T04:55:02Z</dcterms:modified>
</cp:coreProperties>
</file>