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59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631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04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394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48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42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78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925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70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6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66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629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38325" y="636588"/>
            <a:ext cx="9144000" cy="2387600"/>
          </a:xfrm>
        </p:spPr>
        <p:txBody>
          <a:bodyPr>
            <a:noAutofit/>
          </a:bodyPr>
          <a:lstStyle/>
          <a:p>
            <a:r>
              <a:rPr lang="ja-JP" altLang="en-US" sz="40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日本胎児心臓病</a:t>
            </a:r>
            <a:r>
              <a:rPr lang="ja-JP" altLang="en-US" sz="40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学会ＣＯ </a:t>
            </a:r>
            <a:r>
              <a:rPr lang="ja-JP" altLang="en-US" sz="40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Ｉ 開示</a:t>
            </a:r>
            <a:r>
              <a:rPr lang="en-US" altLang="ja-JP" sz="3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lang="en-US" altLang="ja-JP" sz="3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1100" b="1" dirty="0">
                <a:latin typeface="Arial" panose="020B0604020202020204" pitchFamily="34" charset="0"/>
              </a:rPr>
              <a:t>　</a:t>
            </a:r>
            <a:r>
              <a:rPr lang="en-US" altLang="ja-JP" sz="1600" b="1" i="1" dirty="0"/>
              <a:t/>
            </a:r>
            <a:br>
              <a:rPr lang="en-US" altLang="ja-JP" sz="1600" b="1" i="1" dirty="0"/>
            </a:br>
            <a:r>
              <a:rPr lang="en-US" altLang="ja-JP" sz="1600" b="1" i="1" dirty="0" smtClean="0"/>
              <a:t/>
            </a:r>
            <a:br>
              <a:rPr lang="en-US" altLang="ja-JP" sz="1600" b="1" i="1" dirty="0" smtClean="0"/>
            </a:br>
            <a:r>
              <a:rPr kumimoji="0"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　　サンプル（スライド表示）　　　　</a:t>
            </a:r>
            <a:r>
              <a:rPr kumimoji="0" lang="en-US" altLang="ja-JP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kumimoji="0" lang="en-US" altLang="ja-JP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kumimoji="0"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口頭発表に際し、申告すべきＣＯＩ状態がない場合</a:t>
            </a:r>
            <a:r>
              <a:rPr kumimoji="0" lang="ja-JP" altLang="en-US" sz="36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kumimoji="0" lang="ja-JP" altLang="en-US" sz="36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2840038"/>
            <a:ext cx="9144000" cy="1655762"/>
          </a:xfrm>
        </p:spPr>
        <p:txBody>
          <a:bodyPr/>
          <a:lstStyle/>
          <a:p>
            <a:r>
              <a:rPr lang="ja-JP" altLang="en-US" sz="32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発表者名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全員の氏名を記載する）</a:t>
            </a:r>
            <a:endParaRPr lang="en-US" altLang="ja-JP" sz="3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b="1" dirty="0"/>
          </a:p>
          <a:p>
            <a:endParaRPr lang="en-US" altLang="ja-JP" b="1" dirty="0" smtClean="0"/>
          </a:p>
          <a:p>
            <a:endParaRPr kumimoji="1" lang="ja-JP" altLang="en-US" dirty="0"/>
          </a:p>
        </p:txBody>
      </p:sp>
      <p:pic>
        <p:nvPicPr>
          <p:cNvPr id="4" name="F87DA9BC-E35A-47BB-B75D-AE32CE7D97F9" descr="8FBD1EB8-D2C4-4E39-9826-F8C57220F47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848519"/>
            <a:ext cx="1534230" cy="140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838325" y="3798888"/>
            <a:ext cx="9458324" cy="25590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 </a:t>
            </a:r>
            <a:r>
              <a:rPr lang="ja-JP" altLang="en-US" sz="36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演題発表に関連し、発表者および全ての</a:t>
            </a:r>
            <a:endParaRPr lang="en-US" altLang="ja-JP" sz="3600" b="1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36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共同発表者には過去</a:t>
            </a:r>
            <a:r>
              <a:rPr lang="en-US" altLang="ja-JP" sz="36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3</a:t>
            </a:r>
            <a:r>
              <a:rPr lang="ja-JP" altLang="en-US" sz="36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年間において、開示</a:t>
            </a:r>
            <a:endParaRPr lang="en-US" altLang="ja-JP" sz="3600" b="1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36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すべき</a:t>
            </a:r>
            <a:r>
              <a:rPr lang="en-US" altLang="ja-JP" sz="36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36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900" b="1" i="1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spcBef>
                <a:spcPct val="0"/>
              </a:spcBef>
              <a:buFontTx/>
              <a:buNone/>
            </a:pPr>
            <a:endParaRPr lang="en-US" altLang="ja-JP" sz="3200" b="1" dirty="0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5547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17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Calibri Light</vt:lpstr>
      <vt:lpstr>Office テーマ</vt:lpstr>
      <vt:lpstr>日本胎児心臓病学会ＣＯ Ｉ 開示 　  様式１　　サンプル（スライド表示）　　　　 　口頭発表に際し、申告すべきＣＯＩ状態がない場合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日本胎児心臓病学会ＣＯ Ｉ 開示 　  様式１　　サンプル（スライド表示）　　　　 　口頭発表に際し、申告すべきＣＯＩ状態がない場合 </dc:title>
  <dc:creator>okiyama</dc:creator>
  <cp:lastModifiedBy>okiyama</cp:lastModifiedBy>
  <cp:revision>1</cp:revision>
  <dcterms:created xsi:type="dcterms:W3CDTF">2017-12-19T02:39:29Z</dcterms:created>
  <dcterms:modified xsi:type="dcterms:W3CDTF">2017-12-19T02:47:52Z</dcterms:modified>
</cp:coreProperties>
</file>