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9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85775" y="1135063"/>
            <a:ext cx="8237538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日本</a:t>
            </a:r>
            <a:r>
              <a:rPr kumimoji="1" lang="ja-JP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骨形態計測学会</a:t>
            </a:r>
            <a: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20700" y="3562350"/>
            <a:ext cx="8167688" cy="1600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演題発表に関連し、開示すべき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　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企業などはありません。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2013-06-19T02:59:40Z</dcterms:created>
  <dcterms:modified xsi:type="dcterms:W3CDTF">2015-05-11T05:07:06Z</dcterms:modified>
</cp:coreProperties>
</file>