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54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53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93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5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1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03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93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91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34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89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02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01233-9C37-4796-BAB6-71574F30771D}" type="datetimeFigureOut">
              <a:rPr kumimoji="1" lang="ja-JP" altLang="en-US" smtClean="0"/>
              <a:pPr/>
              <a:t>2019/4/9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B2CCF-6B3A-46E2-9BE1-2B54C6A027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65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5496" y="44624"/>
            <a:ext cx="9072000" cy="676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95032" y="188640"/>
            <a:ext cx="8352928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一般社団法人日本看護学教育学会　第</a:t>
            </a:r>
            <a:r>
              <a:rPr kumimoji="1" lang="en-US" altLang="ja-JP" sz="2800">
                <a:solidFill>
                  <a:schemeClr val="tx1"/>
                </a:solidFill>
              </a:rPr>
              <a:t>29</a:t>
            </a:r>
            <a:r>
              <a:rPr kumimoji="1" lang="ja-JP" altLang="en-US" sz="2800">
                <a:solidFill>
                  <a:schemeClr val="tx1"/>
                </a:solidFill>
              </a:rPr>
              <a:t>回</a:t>
            </a:r>
            <a:r>
              <a:rPr kumimoji="1" lang="ja-JP" altLang="en-US" sz="2800" dirty="0">
                <a:solidFill>
                  <a:schemeClr val="tx1"/>
                </a:solidFill>
              </a:rPr>
              <a:t>学術集会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COI </a:t>
            </a:r>
            <a:r>
              <a:rPr lang="ja-JP" altLang="en-US" sz="2800" dirty="0">
                <a:solidFill>
                  <a:schemeClr val="tx1"/>
                </a:solidFill>
              </a:rPr>
              <a:t>開示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4000" dirty="0">
                <a:solidFill>
                  <a:schemeClr val="tx1"/>
                </a:solidFill>
              </a:rPr>
              <a:t>筆頭演者名　：</a:t>
            </a:r>
            <a:r>
              <a:rPr kumimoji="1"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u="sng" dirty="0">
                <a:solidFill>
                  <a:schemeClr val="tx1"/>
                </a:solidFill>
              </a:rPr>
              <a:t>　　　　　　　　　　　　　　　　　　　　　　　　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75970" y="2471665"/>
            <a:ext cx="7591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今回の演題に関して開示すべき</a:t>
            </a:r>
            <a:r>
              <a:rPr kumimoji="1" lang="en-US" altLang="ja-JP" sz="2400" dirty="0"/>
              <a:t>COI</a:t>
            </a:r>
            <a:r>
              <a:rPr lang="ja-JP" altLang="en-US" sz="2400" dirty="0"/>
              <a:t> は以下のとおりです。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17498" y="341295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企業名等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05143" y="4365104"/>
            <a:ext cx="47708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役員 ・ 顧問職　</a:t>
            </a:r>
            <a:r>
              <a:rPr kumimoji="1" lang="en-US" altLang="ja-JP" sz="2400" dirty="0"/>
              <a:t>A </a:t>
            </a:r>
            <a:r>
              <a:rPr kumimoji="1" lang="ja-JP" altLang="en-US" sz="2400" dirty="0"/>
              <a:t>製薬</a:t>
            </a:r>
            <a:endParaRPr kumimoji="1" lang="en-US" altLang="ja-JP" sz="2400" dirty="0"/>
          </a:p>
          <a:p>
            <a:endParaRPr lang="en-US" altLang="ja-JP" sz="2400" dirty="0"/>
          </a:p>
          <a:p>
            <a:r>
              <a:rPr kumimoji="1" lang="ja-JP" altLang="en-US" sz="2400" dirty="0"/>
              <a:t>講　演　料　等　</a:t>
            </a:r>
            <a:r>
              <a:rPr kumimoji="1" lang="en-US" altLang="ja-JP" sz="2400" dirty="0"/>
              <a:t>B </a:t>
            </a:r>
            <a:r>
              <a:rPr kumimoji="1" lang="ja-JP" altLang="en-US" sz="2400" dirty="0"/>
              <a:t>医療機器メーカー</a:t>
            </a:r>
            <a:endParaRPr kumimoji="1" lang="en-US" altLang="ja-JP" sz="2400" dirty="0"/>
          </a:p>
          <a:p>
            <a:endParaRPr lang="en-US" altLang="ja-JP" sz="2400" dirty="0"/>
          </a:p>
          <a:p>
            <a:r>
              <a:rPr kumimoji="1" lang="ja-JP" altLang="en-US" sz="2400" dirty="0"/>
              <a:t>原　稿　料　等　</a:t>
            </a:r>
            <a:r>
              <a:rPr kumimoji="1" lang="en-US" altLang="ja-JP" sz="2400" dirty="0"/>
              <a:t>C </a:t>
            </a:r>
            <a:r>
              <a:rPr kumimoji="1" lang="ja-JP" altLang="en-US" sz="2400" dirty="0"/>
              <a:t>出版社　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3707904" y="1916832"/>
            <a:ext cx="4536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34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Staff-18</dc:creator>
  <cp:lastModifiedBy>kawaguchi</cp:lastModifiedBy>
  <cp:revision>7</cp:revision>
  <cp:lastPrinted>2017-07-18T10:16:36Z</cp:lastPrinted>
  <dcterms:created xsi:type="dcterms:W3CDTF">2017-07-18T08:45:25Z</dcterms:created>
  <dcterms:modified xsi:type="dcterms:W3CDTF">2019-04-09T08:51:31Z</dcterms:modified>
</cp:coreProperties>
</file>