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FB69C-D3DF-46F6-8B4E-1A83587D8849}" type="datetimeFigureOut">
              <a:rPr kumimoji="1" lang="ja-JP" altLang="en-US" smtClean="0"/>
              <a:pPr/>
              <a:t>2013/6/4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61F3-0619-4B90-833E-5B893E255B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41350" y="3638550"/>
            <a:ext cx="7845425" cy="31242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</a:t>
            </a:r>
            <a:r>
              <a:rPr kumimoji="1" lang="ja-JP" altLang="en-US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筆頭発表者の</a:t>
            </a:r>
            <a:r>
              <a:rPr kumimoji="1" lang="ja-JP" altLang="en-US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ＣＯＩ</a:t>
            </a:r>
            <a:r>
              <a:rPr kumimoji="1" lang="ja-JP" altLang="en-US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開示 </a:t>
            </a:r>
            <a:endParaRPr kumimoji="1" lang="en-US" altLang="ja-JP" sz="2600" b="1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  ①顧問：</a:t>
            </a:r>
            <a:r>
              <a:rPr lang="en-US" altLang="ja-JP" sz="17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なし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②株保有・利益：</a:t>
            </a:r>
            <a:r>
              <a:rPr kumimoji="1" lang="en-US" altLang="ja-JP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なし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③特許使用料：</a:t>
            </a:r>
            <a:r>
              <a:rPr kumimoji="1" lang="en-US" altLang="ja-JP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なし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④講演料：</a:t>
            </a:r>
            <a:r>
              <a:rPr lang="en-US" altLang="ja-JP" sz="17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なし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⑤原稿料：</a:t>
            </a:r>
            <a:r>
              <a:rPr lang="en-US" altLang="ja-JP" sz="17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なし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⑥受託研究・共同研究費：</a:t>
            </a:r>
            <a:r>
              <a:rPr kumimoji="1" lang="en-US" altLang="ja-JP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○○製薬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⑦奨学寄付金：</a:t>
            </a:r>
            <a:r>
              <a:rPr kumimoji="1" lang="en-US" altLang="ja-JP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○○製薬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⑧寄付講座所属：</a:t>
            </a:r>
            <a:r>
              <a:rPr kumimoji="1" lang="en-US" altLang="ja-JP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あり（○○製薬）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⑨贈答品などの報酬：</a:t>
            </a:r>
            <a:r>
              <a:rPr kumimoji="1" lang="en-US" altLang="ja-JP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	</a:t>
            </a: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なし</a:t>
            </a: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　　　　　　　　　　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590550" y="303213"/>
            <a:ext cx="7921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4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ポスター発表におけるＣＯＩ状態の開示</a:t>
            </a:r>
            <a:endParaRPr kumimoji="0" lang="en-US" altLang="ja-JP" sz="24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sz="24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ポスターの末尾に以下の様に開示してください</a:t>
            </a:r>
            <a:endParaRPr kumimoji="0" lang="en-US" altLang="ja-JP" sz="24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正方形/長方形 6"/>
          <p:cNvSpPr>
            <a:spLocks noChangeArrowheads="1"/>
          </p:cNvSpPr>
          <p:nvPr/>
        </p:nvSpPr>
        <p:spPr bwMode="auto">
          <a:xfrm>
            <a:off x="665163" y="1828800"/>
            <a:ext cx="7796212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筆頭発表者：　○○　○○</a:t>
            </a:r>
            <a:endParaRPr kumimoji="0" lang="en-US" altLang="ja-JP" sz="2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演題発表に関連し、開示すべき</a:t>
            </a:r>
            <a:r>
              <a:rPr kumimoji="0" lang="en-US" altLang="ja-JP" sz="2400" b="1" dirty="0" smtClean="0">
                <a:solidFill>
                  <a:srgbClr val="000000"/>
                </a:solidFill>
                <a:latin typeface="+mj-ea"/>
                <a:ea typeface="+mj-ea"/>
              </a:rPr>
              <a:t>COI</a:t>
            </a:r>
            <a:r>
              <a:rPr kumimoji="0" lang="ja-JP" altLang="en-US" sz="2400" b="1" dirty="0" smtClean="0">
                <a:solidFill>
                  <a:srgbClr val="000000"/>
                </a:solidFill>
                <a:latin typeface="+mj-ea"/>
                <a:ea typeface="+mj-ea"/>
              </a:rPr>
              <a:t>関係</a:t>
            </a:r>
            <a:r>
              <a:rPr kumimoji="0"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に</a:t>
            </a:r>
            <a:endParaRPr kumimoji="0" lang="en-US" altLang="ja-JP" sz="2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b="1" dirty="0">
                <a:solidFill>
                  <a:srgbClr val="000000"/>
                </a:solidFill>
                <a:latin typeface="+mj-ea"/>
                <a:ea typeface="+mj-ea"/>
              </a:rPr>
              <a:t>ある企業などはありません。</a:t>
            </a:r>
            <a:endParaRPr kumimoji="0" lang="en-US" altLang="ja-JP" sz="240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7" name="正方形/長方形 7"/>
          <p:cNvSpPr>
            <a:spLocks noChangeArrowheads="1"/>
          </p:cNvSpPr>
          <p:nvPr/>
        </p:nvSpPr>
        <p:spPr bwMode="auto">
          <a:xfrm>
            <a:off x="615950" y="1781175"/>
            <a:ext cx="7894638" cy="113823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8" name="正方形/長方形 9"/>
          <p:cNvSpPr>
            <a:spLocks noChangeArrowheads="1"/>
          </p:cNvSpPr>
          <p:nvPr/>
        </p:nvSpPr>
        <p:spPr bwMode="auto">
          <a:xfrm>
            <a:off x="509588" y="1325563"/>
            <a:ext cx="322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 smtClean="0">
                <a:solidFill>
                  <a:srgbClr val="0070C0"/>
                </a:solidFill>
              </a:rPr>
              <a:t>申告すべき</a:t>
            </a:r>
            <a:r>
              <a:rPr kumimoji="0" lang="en-US" altLang="ja-JP" b="1" dirty="0" smtClean="0">
                <a:solidFill>
                  <a:srgbClr val="0070C0"/>
                </a:solidFill>
              </a:rPr>
              <a:t>COI</a:t>
            </a:r>
            <a:r>
              <a:rPr kumimoji="0" lang="ja-JP" altLang="en-US" b="1" dirty="0" smtClean="0">
                <a:solidFill>
                  <a:srgbClr val="0070C0"/>
                </a:solidFill>
              </a:rPr>
              <a:t>状態がない場合</a:t>
            </a:r>
            <a:endParaRPr kumimoji="0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9" name="正方形/長方形 9"/>
          <p:cNvSpPr>
            <a:spLocks noChangeArrowheads="1"/>
          </p:cNvSpPr>
          <p:nvPr/>
        </p:nvSpPr>
        <p:spPr bwMode="auto">
          <a:xfrm>
            <a:off x="519113" y="3187700"/>
            <a:ext cx="3217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 smtClean="0">
                <a:solidFill>
                  <a:srgbClr val="0070C0"/>
                </a:solidFill>
              </a:rPr>
              <a:t>申告すべき</a:t>
            </a:r>
            <a:r>
              <a:rPr kumimoji="0" lang="en-US" altLang="ja-JP" b="1" dirty="0" smtClean="0">
                <a:solidFill>
                  <a:srgbClr val="0070C0"/>
                </a:solidFill>
              </a:rPr>
              <a:t>COI</a:t>
            </a:r>
            <a:r>
              <a:rPr kumimoji="0" lang="ja-JP" altLang="en-US" b="1" dirty="0" smtClean="0">
                <a:solidFill>
                  <a:srgbClr val="0070C0"/>
                </a:solidFill>
              </a:rPr>
              <a:t>状態がある場合</a:t>
            </a:r>
            <a:endParaRPr kumimoji="0" lang="ja-JP" alt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学会（kado）</dc:creator>
  <cp:lastModifiedBy>学会（kado）</cp:lastModifiedBy>
  <cp:revision>2</cp:revision>
  <dcterms:created xsi:type="dcterms:W3CDTF">2013-06-04T05:56:22Z</dcterms:created>
  <dcterms:modified xsi:type="dcterms:W3CDTF">2013-06-04T06:32:27Z</dcterms:modified>
</cp:coreProperties>
</file>