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57" d="100"/>
          <a:sy n="57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2014/6/18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2014/6/18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2014/6/18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2014/6/18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2014/6/18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2014/6/18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2014/6/18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2014/6/18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2014/6/18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2014/6/18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E0BD-0D33-4CCC-8873-6ADC825CC555}" type="datetimeFigureOut">
              <a:rPr kumimoji="1" lang="ja-JP" altLang="en-US" smtClean="0"/>
              <a:pPr/>
              <a:t>2014/6/18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1629-5E46-48F1-B1CC-341596FC7C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8E0BD-0D33-4CCC-8873-6ADC825CC555}" type="datetimeFigureOut">
              <a:rPr kumimoji="1" lang="ja-JP" altLang="en-US" smtClean="0"/>
              <a:pPr/>
              <a:t>2014/6/18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51629-5E46-48F1-B1CC-341596FC7C8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85775" y="1135063"/>
            <a:ext cx="8237538" cy="22860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>認知神経科学会</a:t>
            </a:r>
            <a:r>
              <a:rPr kumimoji="1" lang="en-US" altLang="ja-JP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/>
            </a:r>
            <a:br>
              <a:rPr kumimoji="1" lang="en-US" altLang="ja-JP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</a:br>
            <a:r>
              <a:rPr kumimoji="1" lang="ja-JP" altLang="en-US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>ＣＯＩ 開示</a:t>
            </a:r>
            <a:r>
              <a:rPr kumimoji="1" lang="en-US" altLang="ja-JP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/>
            </a:r>
            <a:br>
              <a:rPr kumimoji="1" lang="en-US" altLang="ja-JP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</a:b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>　</a:t>
            </a:r>
            <a:r>
              <a:rPr kumimoji="1" lang="en-US" altLang="ja-JP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/>
            </a:r>
            <a:br>
              <a:rPr kumimoji="1" lang="en-US" altLang="ja-JP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</a:br>
            <a:r>
              <a:rPr kumimoji="1" lang="ja-JP" alt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j-cs"/>
              </a:rPr>
              <a:t>筆頭発表者名：　○○　○○</a:t>
            </a:r>
            <a:endParaRPr kumimoji="1" lang="en-US" altLang="ja-JP" sz="2400" b="1" i="1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j-cs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20700" y="3562350"/>
            <a:ext cx="8167688" cy="160020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演題発表に関連し、開示すべき</a:t>
            </a:r>
            <a:r>
              <a:rPr kumimoji="1" lang="en-US" altLang="ja-JP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COI</a:t>
            </a: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関係にある　</a:t>
            </a:r>
            <a:endParaRPr kumimoji="1" lang="en-US" altLang="ja-JP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+mn-cs"/>
              </a:rPr>
              <a:t>　企業などはありません。</a:t>
            </a:r>
            <a:endParaRPr kumimoji="1" lang="en-US" altLang="ja-JP" sz="2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700" b="1" i="1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32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2013-06-19T02:59:40Z</dcterms:created>
  <dcterms:modified xsi:type="dcterms:W3CDTF">2014-06-18T05:27:31Z</dcterms:modified>
</cp:coreProperties>
</file>